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2" r:id="rId5"/>
    <p:sldId id="259" r:id="rId6"/>
    <p:sldId id="267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72" r:id="rId15"/>
    <p:sldId id="291" r:id="rId16"/>
    <p:sldId id="273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3" r:id="rId25"/>
    <p:sldId id="284" r:id="rId26"/>
    <p:sldId id="285" r:id="rId27"/>
    <p:sldId id="287" r:id="rId28"/>
    <p:sldId id="286" r:id="rId29"/>
    <p:sldId id="288" r:id="rId30"/>
    <p:sldId id="289" r:id="rId31"/>
    <p:sldId id="282" r:id="rId32"/>
    <p:sldId id="292" r:id="rId33"/>
    <p:sldId id="294" r:id="rId34"/>
    <p:sldId id="293" r:id="rId35"/>
    <p:sldId id="296" r:id="rId36"/>
    <p:sldId id="295" r:id="rId37"/>
    <p:sldId id="297" r:id="rId38"/>
    <p:sldId id="29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29F7B2-9311-47B8-B214-CFDB5F8C6100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D9A315-6C88-49C1-99D1-52777A1730EA}">
      <dgm:prSet phldrT="[Text]"/>
      <dgm:spPr/>
      <dgm:t>
        <a:bodyPr/>
        <a:lstStyle/>
        <a:p>
          <a:r>
            <a:rPr lang="en-US" dirty="0" smtClean="0"/>
            <a:t>You start program.exe</a:t>
          </a:r>
          <a:endParaRPr lang="en-US" dirty="0"/>
        </a:p>
      </dgm:t>
    </dgm:pt>
    <dgm:pt modelId="{4D930A30-8D26-4D2E-9D2D-011D7B384232}" type="parTrans" cxnId="{5DA9681A-74F9-4B54-B9C5-F258A02C7F1B}">
      <dgm:prSet/>
      <dgm:spPr/>
      <dgm:t>
        <a:bodyPr/>
        <a:lstStyle/>
        <a:p>
          <a:endParaRPr lang="en-US"/>
        </a:p>
      </dgm:t>
    </dgm:pt>
    <dgm:pt modelId="{30014FDF-DFD4-4C8B-A3A9-EC99A6E2F7D7}" type="sibTrans" cxnId="{5DA9681A-74F9-4B54-B9C5-F258A02C7F1B}">
      <dgm:prSet/>
      <dgm:spPr/>
      <dgm:t>
        <a:bodyPr/>
        <a:lstStyle/>
        <a:p>
          <a:endParaRPr lang="en-US"/>
        </a:p>
      </dgm:t>
    </dgm:pt>
    <dgm:pt modelId="{F7E0DFFE-BADC-48BB-ADDD-56F476B2CEB6}">
      <dgm:prSet phldrT="[Text]"/>
      <dgm:spPr/>
      <dgm:t>
        <a:bodyPr/>
        <a:lstStyle/>
        <a:p>
          <a:r>
            <a:rPr lang="en-US" dirty="0" smtClean="0"/>
            <a:t>Process start</a:t>
          </a:r>
          <a:endParaRPr lang="en-US" dirty="0"/>
        </a:p>
      </dgm:t>
    </dgm:pt>
    <dgm:pt modelId="{6F6150D5-A55C-404C-AF68-3893DA79E129}" type="parTrans" cxnId="{D8187AB4-C1B2-4189-81A9-70B7575AC6D2}">
      <dgm:prSet/>
      <dgm:spPr/>
      <dgm:t>
        <a:bodyPr/>
        <a:lstStyle/>
        <a:p>
          <a:endParaRPr lang="en-US"/>
        </a:p>
      </dgm:t>
    </dgm:pt>
    <dgm:pt modelId="{AFB9C516-3340-4EFD-BB13-6791B2D688B9}" type="sibTrans" cxnId="{D8187AB4-C1B2-4189-81A9-70B7575AC6D2}">
      <dgm:prSet/>
      <dgm:spPr/>
      <dgm:t>
        <a:bodyPr/>
        <a:lstStyle/>
        <a:p>
          <a:endParaRPr lang="en-US"/>
        </a:p>
      </dgm:t>
    </dgm:pt>
    <dgm:pt modelId="{E5833920-E5CD-41AB-A08F-80E109DE30B6}">
      <dgm:prSet phldrT="[Text]"/>
      <dgm:spPr/>
      <dgm:t>
        <a:bodyPr/>
        <a:lstStyle/>
        <a:p>
          <a:r>
            <a:rPr lang="en-US" dirty="0" smtClean="0"/>
            <a:t>Memory is allocated and modules are loaded</a:t>
          </a:r>
          <a:endParaRPr lang="en-US" dirty="0"/>
        </a:p>
      </dgm:t>
    </dgm:pt>
    <dgm:pt modelId="{4A802872-BA55-48F7-BFC7-EF6B557ED229}" type="parTrans" cxnId="{DCE7AD01-5C45-4201-A744-41783653BB21}">
      <dgm:prSet/>
      <dgm:spPr/>
      <dgm:t>
        <a:bodyPr/>
        <a:lstStyle/>
        <a:p>
          <a:endParaRPr lang="en-US"/>
        </a:p>
      </dgm:t>
    </dgm:pt>
    <dgm:pt modelId="{6C5B7826-16AD-4F51-9560-88A9F3B0825E}" type="sibTrans" cxnId="{DCE7AD01-5C45-4201-A744-41783653BB21}">
      <dgm:prSet/>
      <dgm:spPr/>
      <dgm:t>
        <a:bodyPr/>
        <a:lstStyle/>
        <a:p>
          <a:endParaRPr lang="en-US"/>
        </a:p>
      </dgm:t>
    </dgm:pt>
    <dgm:pt modelId="{FA1483DE-BCB8-4BAC-837A-DA47C28AD642}">
      <dgm:prSet phldrT="[Text]"/>
      <dgm:spPr/>
      <dgm:t>
        <a:bodyPr/>
        <a:lstStyle/>
        <a:p>
          <a:r>
            <a:rPr lang="en-US" dirty="0" smtClean="0"/>
            <a:t>Process initialize</a:t>
          </a:r>
          <a:endParaRPr lang="en-US" dirty="0"/>
        </a:p>
      </dgm:t>
    </dgm:pt>
    <dgm:pt modelId="{88E5365B-7B8A-4669-9CD6-E059931B2C03}" type="parTrans" cxnId="{BD935201-44FC-4AA5-914C-84E2D73EE445}">
      <dgm:prSet/>
      <dgm:spPr/>
      <dgm:t>
        <a:bodyPr/>
        <a:lstStyle/>
        <a:p>
          <a:endParaRPr lang="en-US"/>
        </a:p>
      </dgm:t>
    </dgm:pt>
    <dgm:pt modelId="{73BB360F-D0E5-4B06-8BD7-2DDEA5E51B60}" type="sibTrans" cxnId="{BD935201-44FC-4AA5-914C-84E2D73EE445}">
      <dgm:prSet/>
      <dgm:spPr/>
      <dgm:t>
        <a:bodyPr/>
        <a:lstStyle/>
        <a:p>
          <a:endParaRPr lang="en-US"/>
        </a:p>
      </dgm:t>
    </dgm:pt>
    <dgm:pt modelId="{919CD22D-7A81-4920-9775-6DDD644813B2}">
      <dgm:prSet phldrT="[Text]"/>
      <dgm:spPr/>
      <dgm:t>
        <a:bodyPr/>
        <a:lstStyle/>
        <a:p>
          <a:r>
            <a:rPr lang="en-US" dirty="0" smtClean="0"/>
            <a:t>Thread starts and something is happening</a:t>
          </a:r>
          <a:endParaRPr lang="en-US" dirty="0"/>
        </a:p>
      </dgm:t>
    </dgm:pt>
    <dgm:pt modelId="{A67EE682-4C62-4F61-9989-822800EA373E}" type="parTrans" cxnId="{5EBA9144-D703-4425-AC30-91253D647A6B}">
      <dgm:prSet/>
      <dgm:spPr/>
      <dgm:t>
        <a:bodyPr/>
        <a:lstStyle/>
        <a:p>
          <a:endParaRPr lang="en-US"/>
        </a:p>
      </dgm:t>
    </dgm:pt>
    <dgm:pt modelId="{9DFFC8D4-0F56-41CC-9C5B-2F9A983A6963}" type="sibTrans" cxnId="{5EBA9144-D703-4425-AC30-91253D647A6B}">
      <dgm:prSet/>
      <dgm:spPr/>
      <dgm:t>
        <a:bodyPr/>
        <a:lstStyle/>
        <a:p>
          <a:endParaRPr lang="en-US"/>
        </a:p>
      </dgm:t>
    </dgm:pt>
    <dgm:pt modelId="{F390736D-AD75-4C8F-8EBC-5CF62C493F32}">
      <dgm:prSet phldrT="[Text]"/>
      <dgm:spPr/>
      <dgm:t>
        <a:bodyPr/>
        <a:lstStyle/>
        <a:p>
          <a:r>
            <a:rPr lang="en-US" dirty="0" smtClean="0"/>
            <a:t>Thread creation and execution</a:t>
          </a:r>
          <a:endParaRPr lang="en-US" dirty="0"/>
        </a:p>
      </dgm:t>
    </dgm:pt>
    <dgm:pt modelId="{CB166D88-AEA1-4098-A285-AB80BF4429CB}" type="parTrans" cxnId="{BA1DA366-7FF3-479E-ACD1-4D72C9F965AE}">
      <dgm:prSet/>
      <dgm:spPr/>
      <dgm:t>
        <a:bodyPr/>
        <a:lstStyle/>
        <a:p>
          <a:endParaRPr lang="en-US"/>
        </a:p>
      </dgm:t>
    </dgm:pt>
    <dgm:pt modelId="{DEB3DCA0-5CF5-4A29-BA66-5D67AFCDF7A9}" type="sibTrans" cxnId="{BA1DA366-7FF3-479E-ACD1-4D72C9F965AE}">
      <dgm:prSet/>
      <dgm:spPr/>
      <dgm:t>
        <a:bodyPr/>
        <a:lstStyle/>
        <a:p>
          <a:endParaRPr lang="en-US"/>
        </a:p>
      </dgm:t>
    </dgm:pt>
    <dgm:pt modelId="{794564BB-E827-4139-9B4F-A7B7CE53609E}" type="pres">
      <dgm:prSet presAssocID="{0E29F7B2-9311-47B8-B214-CFDB5F8C6100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4F41FBB6-EDA6-4F68-AC53-60DC975AE99B}" type="pres">
      <dgm:prSet presAssocID="{3AD9A315-6C88-49C1-99D1-52777A1730EA}" presName="composite" presStyleCnt="0"/>
      <dgm:spPr/>
    </dgm:pt>
    <dgm:pt modelId="{834321C3-E1A5-4D0D-AB0B-D59247C72BE7}" type="pres">
      <dgm:prSet presAssocID="{3AD9A315-6C88-49C1-99D1-52777A1730EA}" presName="bentUpArrow1" presStyleLbl="alignImgPlace1" presStyleIdx="0" presStyleCnt="2"/>
      <dgm:spPr/>
    </dgm:pt>
    <dgm:pt modelId="{0902673F-FA86-4EA2-991A-72566C1770D1}" type="pres">
      <dgm:prSet presAssocID="{3AD9A315-6C88-49C1-99D1-52777A1730E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1A90CA-5E45-4B0B-A781-0D73445279C2}" type="pres">
      <dgm:prSet presAssocID="{3AD9A315-6C88-49C1-99D1-52777A1730EA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63A4C8-255B-473C-946F-58353E11D5F4}" type="pres">
      <dgm:prSet presAssocID="{30014FDF-DFD4-4C8B-A3A9-EC99A6E2F7D7}" presName="sibTrans" presStyleCnt="0"/>
      <dgm:spPr/>
    </dgm:pt>
    <dgm:pt modelId="{008911FD-EF51-46DB-859C-A023D5CF26D5}" type="pres">
      <dgm:prSet presAssocID="{E5833920-E5CD-41AB-A08F-80E109DE30B6}" presName="composite" presStyleCnt="0"/>
      <dgm:spPr/>
    </dgm:pt>
    <dgm:pt modelId="{0DC97FD2-C878-4177-BF0C-66A5214663A6}" type="pres">
      <dgm:prSet presAssocID="{E5833920-E5CD-41AB-A08F-80E109DE30B6}" presName="bentUpArrow1" presStyleLbl="alignImgPlace1" presStyleIdx="1" presStyleCnt="2"/>
      <dgm:spPr/>
    </dgm:pt>
    <dgm:pt modelId="{1CE632BD-ABA2-4A49-B74F-2D594B381342}" type="pres">
      <dgm:prSet presAssocID="{E5833920-E5CD-41AB-A08F-80E109DE30B6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BD2859-0181-4452-8C9F-F0FC3EB8E1A4}" type="pres">
      <dgm:prSet presAssocID="{E5833920-E5CD-41AB-A08F-80E109DE30B6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16ED91-58E8-4AD9-8358-E298123F906B}" type="pres">
      <dgm:prSet presAssocID="{6C5B7826-16AD-4F51-9560-88A9F3B0825E}" presName="sibTrans" presStyleCnt="0"/>
      <dgm:spPr/>
    </dgm:pt>
    <dgm:pt modelId="{8AF6F409-7CBF-4158-BD62-79D5BEB487EA}" type="pres">
      <dgm:prSet presAssocID="{919CD22D-7A81-4920-9775-6DDD644813B2}" presName="composite" presStyleCnt="0"/>
      <dgm:spPr/>
    </dgm:pt>
    <dgm:pt modelId="{74CA765E-D30C-4E93-AFAF-004A1AA7AD94}" type="pres">
      <dgm:prSet presAssocID="{919CD22D-7A81-4920-9775-6DDD644813B2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D0B482-E2CF-4D2A-93E1-634828D54EDD}" type="pres">
      <dgm:prSet presAssocID="{919CD22D-7A81-4920-9775-6DDD644813B2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1D9A66-1CCF-4784-8102-22F7B4FDB0EF}" type="presOf" srcId="{E5833920-E5CD-41AB-A08F-80E109DE30B6}" destId="{1CE632BD-ABA2-4A49-B74F-2D594B381342}" srcOrd="0" destOrd="0" presId="urn:microsoft.com/office/officeart/2005/8/layout/StepDownProcess"/>
    <dgm:cxn modelId="{5DA9681A-74F9-4B54-B9C5-F258A02C7F1B}" srcId="{0E29F7B2-9311-47B8-B214-CFDB5F8C6100}" destId="{3AD9A315-6C88-49C1-99D1-52777A1730EA}" srcOrd="0" destOrd="0" parTransId="{4D930A30-8D26-4D2E-9D2D-011D7B384232}" sibTransId="{30014FDF-DFD4-4C8B-A3A9-EC99A6E2F7D7}"/>
    <dgm:cxn modelId="{A201CC22-6B8B-471B-AE8B-4AC95CC9C9C9}" type="presOf" srcId="{F7E0DFFE-BADC-48BB-ADDD-56F476B2CEB6}" destId="{0A1A90CA-5E45-4B0B-A781-0D73445279C2}" srcOrd="0" destOrd="0" presId="urn:microsoft.com/office/officeart/2005/8/layout/StepDownProcess"/>
    <dgm:cxn modelId="{5EAA2BAC-A1AC-4284-9F6A-EA1940B9B6F2}" type="presOf" srcId="{FA1483DE-BCB8-4BAC-837A-DA47C28AD642}" destId="{B0BD2859-0181-4452-8C9F-F0FC3EB8E1A4}" srcOrd="0" destOrd="0" presId="urn:microsoft.com/office/officeart/2005/8/layout/StepDownProcess"/>
    <dgm:cxn modelId="{593DD07D-FD9A-404B-B0AE-F0C34124CDAD}" type="presOf" srcId="{919CD22D-7A81-4920-9775-6DDD644813B2}" destId="{74CA765E-D30C-4E93-AFAF-004A1AA7AD94}" srcOrd="0" destOrd="0" presId="urn:microsoft.com/office/officeart/2005/8/layout/StepDownProcess"/>
    <dgm:cxn modelId="{98B0F8A7-B13D-4F58-8446-EE3533509B2B}" type="presOf" srcId="{F390736D-AD75-4C8F-8EBC-5CF62C493F32}" destId="{9ED0B482-E2CF-4D2A-93E1-634828D54EDD}" srcOrd="0" destOrd="0" presId="urn:microsoft.com/office/officeart/2005/8/layout/StepDownProcess"/>
    <dgm:cxn modelId="{DCE7AD01-5C45-4201-A744-41783653BB21}" srcId="{0E29F7B2-9311-47B8-B214-CFDB5F8C6100}" destId="{E5833920-E5CD-41AB-A08F-80E109DE30B6}" srcOrd="1" destOrd="0" parTransId="{4A802872-BA55-48F7-BFC7-EF6B557ED229}" sibTransId="{6C5B7826-16AD-4F51-9560-88A9F3B0825E}"/>
    <dgm:cxn modelId="{D8187AB4-C1B2-4189-81A9-70B7575AC6D2}" srcId="{3AD9A315-6C88-49C1-99D1-52777A1730EA}" destId="{F7E0DFFE-BADC-48BB-ADDD-56F476B2CEB6}" srcOrd="0" destOrd="0" parTransId="{6F6150D5-A55C-404C-AF68-3893DA79E129}" sibTransId="{AFB9C516-3340-4EFD-BB13-6791B2D688B9}"/>
    <dgm:cxn modelId="{E150A59E-4FED-4494-B94E-AFF8D2AAC4E4}" type="presOf" srcId="{3AD9A315-6C88-49C1-99D1-52777A1730EA}" destId="{0902673F-FA86-4EA2-991A-72566C1770D1}" srcOrd="0" destOrd="0" presId="urn:microsoft.com/office/officeart/2005/8/layout/StepDownProcess"/>
    <dgm:cxn modelId="{5EBA9144-D703-4425-AC30-91253D647A6B}" srcId="{0E29F7B2-9311-47B8-B214-CFDB5F8C6100}" destId="{919CD22D-7A81-4920-9775-6DDD644813B2}" srcOrd="2" destOrd="0" parTransId="{A67EE682-4C62-4F61-9989-822800EA373E}" sibTransId="{9DFFC8D4-0F56-41CC-9C5B-2F9A983A6963}"/>
    <dgm:cxn modelId="{BD935201-44FC-4AA5-914C-84E2D73EE445}" srcId="{E5833920-E5CD-41AB-A08F-80E109DE30B6}" destId="{FA1483DE-BCB8-4BAC-837A-DA47C28AD642}" srcOrd="0" destOrd="0" parTransId="{88E5365B-7B8A-4669-9CD6-E059931B2C03}" sibTransId="{73BB360F-D0E5-4B06-8BD7-2DDEA5E51B60}"/>
    <dgm:cxn modelId="{BA1DA366-7FF3-479E-ACD1-4D72C9F965AE}" srcId="{919CD22D-7A81-4920-9775-6DDD644813B2}" destId="{F390736D-AD75-4C8F-8EBC-5CF62C493F32}" srcOrd="0" destOrd="0" parTransId="{CB166D88-AEA1-4098-A285-AB80BF4429CB}" sibTransId="{DEB3DCA0-5CF5-4A29-BA66-5D67AFCDF7A9}"/>
    <dgm:cxn modelId="{F5EFB069-C6F8-4C3B-816C-3EEDAE1A143E}" type="presOf" srcId="{0E29F7B2-9311-47B8-B214-CFDB5F8C6100}" destId="{794564BB-E827-4139-9B4F-A7B7CE53609E}" srcOrd="0" destOrd="0" presId="urn:microsoft.com/office/officeart/2005/8/layout/StepDownProcess"/>
    <dgm:cxn modelId="{9E88B96D-4AD8-49DC-A89D-2BD736096AFC}" type="presParOf" srcId="{794564BB-E827-4139-9B4F-A7B7CE53609E}" destId="{4F41FBB6-EDA6-4F68-AC53-60DC975AE99B}" srcOrd="0" destOrd="0" presId="urn:microsoft.com/office/officeart/2005/8/layout/StepDownProcess"/>
    <dgm:cxn modelId="{C20E8F9E-A326-4CA4-9530-BEDC7C9D0096}" type="presParOf" srcId="{4F41FBB6-EDA6-4F68-AC53-60DC975AE99B}" destId="{834321C3-E1A5-4D0D-AB0B-D59247C72BE7}" srcOrd="0" destOrd="0" presId="urn:microsoft.com/office/officeart/2005/8/layout/StepDownProcess"/>
    <dgm:cxn modelId="{CE715FCD-DC1C-4292-BEFB-EFD257EDDE33}" type="presParOf" srcId="{4F41FBB6-EDA6-4F68-AC53-60DC975AE99B}" destId="{0902673F-FA86-4EA2-991A-72566C1770D1}" srcOrd="1" destOrd="0" presId="urn:microsoft.com/office/officeart/2005/8/layout/StepDownProcess"/>
    <dgm:cxn modelId="{62360C8A-87FE-48C9-BFBB-FA8A8C742A2E}" type="presParOf" srcId="{4F41FBB6-EDA6-4F68-AC53-60DC975AE99B}" destId="{0A1A90CA-5E45-4B0B-A781-0D73445279C2}" srcOrd="2" destOrd="0" presId="urn:microsoft.com/office/officeart/2005/8/layout/StepDownProcess"/>
    <dgm:cxn modelId="{7E7D865A-1B2B-41C7-97B7-EB8C19693C42}" type="presParOf" srcId="{794564BB-E827-4139-9B4F-A7B7CE53609E}" destId="{9063A4C8-255B-473C-946F-58353E11D5F4}" srcOrd="1" destOrd="0" presId="urn:microsoft.com/office/officeart/2005/8/layout/StepDownProcess"/>
    <dgm:cxn modelId="{30F1A0F0-5906-4767-B653-75B5D10FD342}" type="presParOf" srcId="{794564BB-E827-4139-9B4F-A7B7CE53609E}" destId="{008911FD-EF51-46DB-859C-A023D5CF26D5}" srcOrd="2" destOrd="0" presId="urn:microsoft.com/office/officeart/2005/8/layout/StepDownProcess"/>
    <dgm:cxn modelId="{08E40CD5-F7B0-4944-A9D9-49572A8BF833}" type="presParOf" srcId="{008911FD-EF51-46DB-859C-A023D5CF26D5}" destId="{0DC97FD2-C878-4177-BF0C-66A5214663A6}" srcOrd="0" destOrd="0" presId="urn:microsoft.com/office/officeart/2005/8/layout/StepDownProcess"/>
    <dgm:cxn modelId="{0E9AEC57-12D9-484F-811C-D48832A05AD8}" type="presParOf" srcId="{008911FD-EF51-46DB-859C-A023D5CF26D5}" destId="{1CE632BD-ABA2-4A49-B74F-2D594B381342}" srcOrd="1" destOrd="0" presId="urn:microsoft.com/office/officeart/2005/8/layout/StepDownProcess"/>
    <dgm:cxn modelId="{FFC90707-1372-41BB-A641-38528EBA2FB4}" type="presParOf" srcId="{008911FD-EF51-46DB-859C-A023D5CF26D5}" destId="{B0BD2859-0181-4452-8C9F-F0FC3EB8E1A4}" srcOrd="2" destOrd="0" presId="urn:microsoft.com/office/officeart/2005/8/layout/StepDownProcess"/>
    <dgm:cxn modelId="{79C8E488-A580-4F9E-B978-8B1AC616D290}" type="presParOf" srcId="{794564BB-E827-4139-9B4F-A7B7CE53609E}" destId="{4A16ED91-58E8-4AD9-8358-E298123F906B}" srcOrd="3" destOrd="0" presId="urn:microsoft.com/office/officeart/2005/8/layout/StepDownProcess"/>
    <dgm:cxn modelId="{256CEAB0-05FC-4033-8BA9-5AF714992323}" type="presParOf" srcId="{794564BB-E827-4139-9B4F-A7B7CE53609E}" destId="{8AF6F409-7CBF-4158-BD62-79D5BEB487EA}" srcOrd="4" destOrd="0" presId="urn:microsoft.com/office/officeart/2005/8/layout/StepDownProcess"/>
    <dgm:cxn modelId="{6D1A1F7B-E184-4DDF-BB34-CB7A4E294447}" type="presParOf" srcId="{8AF6F409-7CBF-4158-BD62-79D5BEB487EA}" destId="{74CA765E-D30C-4E93-AFAF-004A1AA7AD94}" srcOrd="0" destOrd="0" presId="urn:microsoft.com/office/officeart/2005/8/layout/StepDownProcess"/>
    <dgm:cxn modelId="{EEEA1B51-A764-43CC-B5E5-423781A460CB}" type="presParOf" srcId="{8AF6F409-7CBF-4158-BD62-79D5BEB487EA}" destId="{9ED0B482-E2CF-4D2A-93E1-634828D54ED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91DE0C-0053-401C-9365-FD210DEBC23D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6214F1-0334-4C49-83D3-C84A30E48BB1}">
      <dgm:prSet phldrT="[Text]"/>
      <dgm:spPr/>
      <dgm:t>
        <a:bodyPr/>
        <a:lstStyle/>
        <a:p>
          <a:r>
            <a:rPr lang="en-US" dirty="0" smtClean="0"/>
            <a:t>Windows APIs (Win32 APIs)</a:t>
          </a:r>
          <a:endParaRPr lang="en-US" dirty="0"/>
        </a:p>
      </dgm:t>
    </dgm:pt>
    <dgm:pt modelId="{579F6675-BE88-4010-A04E-95326D151A6D}" type="parTrans" cxnId="{BFAD67F1-82DC-4B37-BBD3-6FAAEDFFCA5C}">
      <dgm:prSet/>
      <dgm:spPr/>
      <dgm:t>
        <a:bodyPr/>
        <a:lstStyle/>
        <a:p>
          <a:endParaRPr lang="en-US"/>
        </a:p>
      </dgm:t>
    </dgm:pt>
    <dgm:pt modelId="{977B15BC-7D80-4449-8B10-42996504F711}" type="sibTrans" cxnId="{BFAD67F1-82DC-4B37-BBD3-6FAAEDFFCA5C}">
      <dgm:prSet/>
      <dgm:spPr/>
      <dgm:t>
        <a:bodyPr/>
        <a:lstStyle/>
        <a:p>
          <a:endParaRPr lang="en-US"/>
        </a:p>
      </dgm:t>
    </dgm:pt>
    <dgm:pt modelId="{C4F68781-2431-4AFB-BC00-39770F76A921}">
      <dgm:prSet phldrT="[Text]"/>
      <dgm:spPr/>
      <dgm:t>
        <a:bodyPr/>
        <a:lstStyle/>
        <a:p>
          <a:r>
            <a:rPr lang="en-US" dirty="0" err="1" smtClean="0"/>
            <a:t>VirtualAlloc</a:t>
          </a:r>
          <a:endParaRPr lang="en-US" dirty="0"/>
        </a:p>
      </dgm:t>
    </dgm:pt>
    <dgm:pt modelId="{A8BCD266-5F0C-4BE2-883D-A8307EB0C2D3}" type="parTrans" cxnId="{435BCC58-42B8-4C71-BB91-9F702F0053BE}">
      <dgm:prSet/>
      <dgm:spPr/>
      <dgm:t>
        <a:bodyPr/>
        <a:lstStyle/>
        <a:p>
          <a:endParaRPr lang="en-US"/>
        </a:p>
      </dgm:t>
    </dgm:pt>
    <dgm:pt modelId="{F5A7796B-B875-496F-901E-53C68AE91667}" type="sibTrans" cxnId="{435BCC58-42B8-4C71-BB91-9F702F0053BE}">
      <dgm:prSet/>
      <dgm:spPr/>
      <dgm:t>
        <a:bodyPr/>
        <a:lstStyle/>
        <a:p>
          <a:endParaRPr lang="en-US"/>
        </a:p>
      </dgm:t>
    </dgm:pt>
    <dgm:pt modelId="{9C4CD0A1-711A-42A0-9280-F3A36F796A3E}">
      <dgm:prSet phldrT="[Text]"/>
      <dgm:spPr/>
      <dgm:t>
        <a:bodyPr/>
        <a:lstStyle/>
        <a:p>
          <a:r>
            <a:rPr lang="en-US" dirty="0" err="1" smtClean="0"/>
            <a:t>WriteProcessMemory</a:t>
          </a:r>
          <a:endParaRPr lang="en-US" dirty="0"/>
        </a:p>
      </dgm:t>
    </dgm:pt>
    <dgm:pt modelId="{30696511-F687-430A-934D-CE5CA23053EE}" type="parTrans" cxnId="{87B69005-B224-455F-A474-61E532E65F81}">
      <dgm:prSet/>
      <dgm:spPr/>
      <dgm:t>
        <a:bodyPr/>
        <a:lstStyle/>
        <a:p>
          <a:endParaRPr lang="en-US"/>
        </a:p>
      </dgm:t>
    </dgm:pt>
    <dgm:pt modelId="{5459247E-E264-4434-A70F-7DCB7A28DED9}" type="sibTrans" cxnId="{87B69005-B224-455F-A474-61E532E65F81}">
      <dgm:prSet/>
      <dgm:spPr/>
      <dgm:t>
        <a:bodyPr/>
        <a:lstStyle/>
        <a:p>
          <a:endParaRPr lang="en-US"/>
        </a:p>
      </dgm:t>
    </dgm:pt>
    <dgm:pt modelId="{B41DE4B4-0941-4BD5-ABF1-3DAE216A3BF3}">
      <dgm:prSet phldrT="[Text]"/>
      <dgm:spPr/>
      <dgm:t>
        <a:bodyPr/>
        <a:lstStyle/>
        <a:p>
          <a:r>
            <a:rPr lang="en-US" dirty="0" smtClean="0"/>
            <a:t>Low level functions</a:t>
          </a:r>
          <a:endParaRPr lang="en-US" dirty="0"/>
        </a:p>
      </dgm:t>
    </dgm:pt>
    <dgm:pt modelId="{5A6DCF7C-B985-486C-BC9B-275DEC91DD79}" type="parTrans" cxnId="{993F27B4-C88B-4F55-8554-8DB3C3DE49F4}">
      <dgm:prSet/>
      <dgm:spPr/>
      <dgm:t>
        <a:bodyPr/>
        <a:lstStyle/>
        <a:p>
          <a:endParaRPr lang="en-US"/>
        </a:p>
      </dgm:t>
    </dgm:pt>
    <dgm:pt modelId="{970CDE3F-3F19-422C-84D0-064B546E1FE6}" type="sibTrans" cxnId="{993F27B4-C88B-4F55-8554-8DB3C3DE49F4}">
      <dgm:prSet/>
      <dgm:spPr/>
      <dgm:t>
        <a:bodyPr/>
        <a:lstStyle/>
        <a:p>
          <a:endParaRPr lang="en-US"/>
        </a:p>
      </dgm:t>
    </dgm:pt>
    <dgm:pt modelId="{C8694197-D023-45C4-8562-F771A30BB795}">
      <dgm:prSet phldrT="[Text]"/>
      <dgm:spPr/>
      <dgm:t>
        <a:bodyPr/>
        <a:lstStyle/>
        <a:p>
          <a:r>
            <a:rPr lang="en-US" dirty="0" err="1" smtClean="0"/>
            <a:t>malloc</a:t>
          </a:r>
          <a:endParaRPr lang="en-US" dirty="0"/>
        </a:p>
      </dgm:t>
    </dgm:pt>
    <dgm:pt modelId="{63E82EF0-13A7-4C08-938A-6051F43EE130}" type="parTrans" cxnId="{1EE4F8F0-CDA4-4EA5-B781-C48B886D023A}">
      <dgm:prSet/>
      <dgm:spPr/>
      <dgm:t>
        <a:bodyPr/>
        <a:lstStyle/>
        <a:p>
          <a:endParaRPr lang="en-US"/>
        </a:p>
      </dgm:t>
    </dgm:pt>
    <dgm:pt modelId="{9E21CC79-C44F-4D30-B01F-7390EE67A0E9}" type="sibTrans" cxnId="{1EE4F8F0-CDA4-4EA5-B781-C48B886D023A}">
      <dgm:prSet/>
      <dgm:spPr/>
      <dgm:t>
        <a:bodyPr/>
        <a:lstStyle/>
        <a:p>
          <a:endParaRPr lang="en-US"/>
        </a:p>
      </dgm:t>
    </dgm:pt>
    <dgm:pt modelId="{A2485DCA-1C5D-4522-9B97-F03045BDE618}">
      <dgm:prSet phldrT="[Text]"/>
      <dgm:spPr/>
      <dgm:t>
        <a:bodyPr/>
        <a:lstStyle/>
        <a:p>
          <a:r>
            <a:rPr lang="en-US" dirty="0" err="1" smtClean="0"/>
            <a:t>Memcpy</a:t>
          </a:r>
          <a:endParaRPr lang="en-US" dirty="0"/>
        </a:p>
      </dgm:t>
    </dgm:pt>
    <dgm:pt modelId="{FE58837E-1961-436E-8384-7D9048CD640E}" type="parTrans" cxnId="{D4BED005-6869-447B-8F1A-0827C7C209D5}">
      <dgm:prSet/>
      <dgm:spPr/>
      <dgm:t>
        <a:bodyPr/>
        <a:lstStyle/>
        <a:p>
          <a:endParaRPr lang="en-US"/>
        </a:p>
      </dgm:t>
    </dgm:pt>
    <dgm:pt modelId="{5817E0CA-FAAE-4A3F-B10B-173F114B03DF}" type="sibTrans" cxnId="{D4BED005-6869-447B-8F1A-0827C7C209D5}">
      <dgm:prSet/>
      <dgm:spPr/>
      <dgm:t>
        <a:bodyPr/>
        <a:lstStyle/>
        <a:p>
          <a:endParaRPr lang="en-US"/>
        </a:p>
      </dgm:t>
    </dgm:pt>
    <dgm:pt modelId="{E77F3DA5-C413-4F79-8B93-1B8226972942}">
      <dgm:prSet phldrT="[Text]"/>
      <dgm:spPr/>
      <dgm:t>
        <a:bodyPr/>
        <a:lstStyle/>
        <a:p>
          <a:r>
            <a:rPr lang="en-US" dirty="0" err="1" smtClean="0"/>
            <a:t>Syscall</a:t>
          </a:r>
          <a:r>
            <a:rPr lang="en-US" dirty="0" smtClean="0"/>
            <a:t> Instructions</a:t>
          </a:r>
          <a:endParaRPr lang="en-US" dirty="0"/>
        </a:p>
      </dgm:t>
    </dgm:pt>
    <dgm:pt modelId="{098AAF3E-A4F8-4D31-BFD7-F454E5839AF3}" type="parTrans" cxnId="{BF3256FD-6247-4853-B8C8-074C1FE9FB5F}">
      <dgm:prSet/>
      <dgm:spPr/>
      <dgm:t>
        <a:bodyPr/>
        <a:lstStyle/>
        <a:p>
          <a:endParaRPr lang="en-US"/>
        </a:p>
      </dgm:t>
    </dgm:pt>
    <dgm:pt modelId="{B19D97A1-7244-40C9-87A9-595CB1929B07}" type="sibTrans" cxnId="{BF3256FD-6247-4853-B8C8-074C1FE9FB5F}">
      <dgm:prSet/>
      <dgm:spPr/>
      <dgm:t>
        <a:bodyPr/>
        <a:lstStyle/>
        <a:p>
          <a:endParaRPr lang="en-US"/>
        </a:p>
      </dgm:t>
    </dgm:pt>
    <dgm:pt modelId="{B68B9E80-C3C8-44E4-9875-CB15D0302298}">
      <dgm:prSet phldrT="[Text]"/>
      <dgm:spPr/>
      <dgm:t>
        <a:bodyPr/>
        <a:lstStyle/>
        <a:p>
          <a:r>
            <a:rPr lang="en-US" dirty="0" smtClean="0"/>
            <a:t>SSN 26 (</a:t>
          </a:r>
          <a:r>
            <a:rPr lang="en-US" dirty="0" err="1" smtClean="0"/>
            <a:t>NtOpenProcess</a:t>
          </a:r>
          <a:r>
            <a:rPr lang="en-US" dirty="0" smtClean="0"/>
            <a:t>)</a:t>
          </a:r>
          <a:endParaRPr lang="en-US" dirty="0"/>
        </a:p>
      </dgm:t>
    </dgm:pt>
    <dgm:pt modelId="{D64F817C-018F-4F15-BE1D-D66D5D12B0EB}" type="parTrans" cxnId="{C9E41162-85C5-4320-87CE-0F861E83A880}">
      <dgm:prSet/>
      <dgm:spPr/>
      <dgm:t>
        <a:bodyPr/>
        <a:lstStyle/>
        <a:p>
          <a:endParaRPr lang="en-US"/>
        </a:p>
      </dgm:t>
    </dgm:pt>
    <dgm:pt modelId="{1412501D-B551-4F12-8771-DDEAC5AD082B}" type="sibTrans" cxnId="{C9E41162-85C5-4320-87CE-0F861E83A880}">
      <dgm:prSet/>
      <dgm:spPr/>
      <dgm:t>
        <a:bodyPr/>
        <a:lstStyle/>
        <a:p>
          <a:endParaRPr lang="en-US"/>
        </a:p>
      </dgm:t>
    </dgm:pt>
    <dgm:pt modelId="{AF8D8FB8-EEAA-4EFD-9E9A-A7129418A1F7}">
      <dgm:prSet phldrT="[Text]"/>
      <dgm:spPr/>
      <dgm:t>
        <a:bodyPr/>
        <a:lstStyle/>
        <a:p>
          <a:r>
            <a:rPr lang="en-US" dirty="0" smtClean="0"/>
            <a:t>SSN 18 (</a:t>
          </a:r>
          <a:r>
            <a:rPr lang="en-US" dirty="0" err="1" smtClean="0"/>
            <a:t>NtAllocateVirtualMemory</a:t>
          </a:r>
          <a:r>
            <a:rPr lang="en-US" dirty="0" smtClean="0"/>
            <a:t>)</a:t>
          </a:r>
          <a:endParaRPr lang="en-US" dirty="0"/>
        </a:p>
      </dgm:t>
    </dgm:pt>
    <dgm:pt modelId="{BDB18B30-F18F-441B-B99E-CD16035D0EF8}" type="parTrans" cxnId="{931FB940-0A38-4C4C-9E2C-8558A09B6BB3}">
      <dgm:prSet/>
      <dgm:spPr/>
      <dgm:t>
        <a:bodyPr/>
        <a:lstStyle/>
        <a:p>
          <a:endParaRPr lang="en-US"/>
        </a:p>
      </dgm:t>
    </dgm:pt>
    <dgm:pt modelId="{70015E16-00A5-4BD9-8D5D-C6542EE997EF}" type="sibTrans" cxnId="{931FB940-0A38-4C4C-9E2C-8558A09B6BB3}">
      <dgm:prSet/>
      <dgm:spPr/>
      <dgm:t>
        <a:bodyPr/>
        <a:lstStyle/>
        <a:p>
          <a:endParaRPr lang="en-US"/>
        </a:p>
      </dgm:t>
    </dgm:pt>
    <dgm:pt modelId="{F224E0F7-EE85-4197-939C-C2D59B516151}" type="pres">
      <dgm:prSet presAssocID="{4891DE0C-0053-401C-9365-FD210DEBC23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E0B10BB-1F6D-4DC1-9A11-AD3BBBA17A6C}" type="pres">
      <dgm:prSet presAssocID="{F26214F1-0334-4C49-83D3-C84A30E48BB1}" presName="root" presStyleCnt="0"/>
      <dgm:spPr/>
    </dgm:pt>
    <dgm:pt modelId="{176C7D16-311C-48ED-A9C5-B91FA3FA8041}" type="pres">
      <dgm:prSet presAssocID="{F26214F1-0334-4C49-83D3-C84A30E48BB1}" presName="rootComposite" presStyleCnt="0"/>
      <dgm:spPr/>
    </dgm:pt>
    <dgm:pt modelId="{1A8AA8B0-557C-43F0-8D8C-F51656996D41}" type="pres">
      <dgm:prSet presAssocID="{F26214F1-0334-4C49-83D3-C84A30E48BB1}" presName="rootText" presStyleLbl="node1" presStyleIdx="0" presStyleCnt="3"/>
      <dgm:spPr/>
      <dgm:t>
        <a:bodyPr/>
        <a:lstStyle/>
        <a:p>
          <a:endParaRPr lang="en-US"/>
        </a:p>
      </dgm:t>
    </dgm:pt>
    <dgm:pt modelId="{506570DC-CD58-487D-80C1-2C9E08C20AA5}" type="pres">
      <dgm:prSet presAssocID="{F26214F1-0334-4C49-83D3-C84A30E48BB1}" presName="rootConnector" presStyleLbl="node1" presStyleIdx="0" presStyleCnt="3"/>
      <dgm:spPr/>
    </dgm:pt>
    <dgm:pt modelId="{FABEAB01-E392-4FB7-9094-E3ED7A29F0C2}" type="pres">
      <dgm:prSet presAssocID="{F26214F1-0334-4C49-83D3-C84A30E48BB1}" presName="childShape" presStyleCnt="0"/>
      <dgm:spPr/>
    </dgm:pt>
    <dgm:pt modelId="{292EDA8F-930F-4D3B-828D-1BBC45DAA35A}" type="pres">
      <dgm:prSet presAssocID="{A8BCD266-5F0C-4BE2-883D-A8307EB0C2D3}" presName="Name13" presStyleLbl="parChTrans1D2" presStyleIdx="0" presStyleCnt="6"/>
      <dgm:spPr/>
    </dgm:pt>
    <dgm:pt modelId="{7ADEAB49-C8D1-4183-BF0C-A92C414D5383}" type="pres">
      <dgm:prSet presAssocID="{C4F68781-2431-4AFB-BC00-39770F76A921}" presName="childText" presStyleLbl="bgAcc1" presStyleIdx="0" presStyleCnt="6">
        <dgm:presLayoutVars>
          <dgm:bulletEnabled val="1"/>
        </dgm:presLayoutVars>
      </dgm:prSet>
      <dgm:spPr/>
    </dgm:pt>
    <dgm:pt modelId="{62F66DC1-8449-45E5-B973-2920C25229BC}" type="pres">
      <dgm:prSet presAssocID="{30696511-F687-430A-934D-CE5CA23053EE}" presName="Name13" presStyleLbl="parChTrans1D2" presStyleIdx="1" presStyleCnt="6"/>
      <dgm:spPr/>
    </dgm:pt>
    <dgm:pt modelId="{BB1950DF-E889-4F71-A47C-9B02D86541D2}" type="pres">
      <dgm:prSet presAssocID="{9C4CD0A1-711A-42A0-9280-F3A36F796A3E}" presName="childText" presStyleLbl="bgAcc1" presStyleIdx="1" presStyleCnt="6">
        <dgm:presLayoutVars>
          <dgm:bulletEnabled val="1"/>
        </dgm:presLayoutVars>
      </dgm:prSet>
      <dgm:spPr/>
    </dgm:pt>
    <dgm:pt modelId="{53D9D1A7-3561-4935-8A61-88C8A49C0096}" type="pres">
      <dgm:prSet presAssocID="{B41DE4B4-0941-4BD5-ABF1-3DAE216A3BF3}" presName="root" presStyleCnt="0"/>
      <dgm:spPr/>
    </dgm:pt>
    <dgm:pt modelId="{231EE1CF-8D4A-44F9-992A-789E561FA57C}" type="pres">
      <dgm:prSet presAssocID="{B41DE4B4-0941-4BD5-ABF1-3DAE216A3BF3}" presName="rootComposite" presStyleCnt="0"/>
      <dgm:spPr/>
    </dgm:pt>
    <dgm:pt modelId="{46A91995-43C5-4F6A-8DFA-E52CE87A6892}" type="pres">
      <dgm:prSet presAssocID="{B41DE4B4-0941-4BD5-ABF1-3DAE216A3BF3}" presName="rootText" presStyleLbl="node1" presStyleIdx="1" presStyleCnt="3"/>
      <dgm:spPr/>
      <dgm:t>
        <a:bodyPr/>
        <a:lstStyle/>
        <a:p>
          <a:endParaRPr lang="en-US"/>
        </a:p>
      </dgm:t>
    </dgm:pt>
    <dgm:pt modelId="{A79CA83F-E951-44B5-BC44-F3F62484FBF9}" type="pres">
      <dgm:prSet presAssocID="{B41DE4B4-0941-4BD5-ABF1-3DAE216A3BF3}" presName="rootConnector" presStyleLbl="node1" presStyleIdx="1" presStyleCnt="3"/>
      <dgm:spPr/>
    </dgm:pt>
    <dgm:pt modelId="{03208959-E0E8-4291-B927-A14EB43F6E26}" type="pres">
      <dgm:prSet presAssocID="{B41DE4B4-0941-4BD5-ABF1-3DAE216A3BF3}" presName="childShape" presStyleCnt="0"/>
      <dgm:spPr/>
    </dgm:pt>
    <dgm:pt modelId="{21066FA5-7F7D-4CE2-A0FA-856F2A0BAFE9}" type="pres">
      <dgm:prSet presAssocID="{63E82EF0-13A7-4C08-938A-6051F43EE130}" presName="Name13" presStyleLbl="parChTrans1D2" presStyleIdx="2" presStyleCnt="6"/>
      <dgm:spPr/>
    </dgm:pt>
    <dgm:pt modelId="{8CAF179D-15B9-4AFF-919D-B1DC10359B35}" type="pres">
      <dgm:prSet presAssocID="{C8694197-D023-45C4-8562-F771A30BB795}" presName="childText" presStyleLbl="bgAcc1" presStyleIdx="2" presStyleCnt="6">
        <dgm:presLayoutVars>
          <dgm:bulletEnabled val="1"/>
        </dgm:presLayoutVars>
      </dgm:prSet>
      <dgm:spPr/>
    </dgm:pt>
    <dgm:pt modelId="{CBD3A219-7B89-4340-B96E-CDA223A1D034}" type="pres">
      <dgm:prSet presAssocID="{FE58837E-1961-436E-8384-7D9048CD640E}" presName="Name13" presStyleLbl="parChTrans1D2" presStyleIdx="3" presStyleCnt="6"/>
      <dgm:spPr/>
    </dgm:pt>
    <dgm:pt modelId="{B7F90384-C644-4472-9271-D45B4F01D387}" type="pres">
      <dgm:prSet presAssocID="{A2485DCA-1C5D-4522-9B97-F03045BDE618}" presName="childText" presStyleLbl="bgAcc1" presStyleIdx="3" presStyleCnt="6">
        <dgm:presLayoutVars>
          <dgm:bulletEnabled val="1"/>
        </dgm:presLayoutVars>
      </dgm:prSet>
      <dgm:spPr/>
    </dgm:pt>
    <dgm:pt modelId="{ED0FD8D3-1722-4C0A-8B5E-D598192C17F6}" type="pres">
      <dgm:prSet presAssocID="{E77F3DA5-C413-4F79-8B93-1B8226972942}" presName="root" presStyleCnt="0"/>
      <dgm:spPr/>
    </dgm:pt>
    <dgm:pt modelId="{6122A0A5-56B0-4119-A170-A79EE5A336B1}" type="pres">
      <dgm:prSet presAssocID="{E77F3DA5-C413-4F79-8B93-1B8226972942}" presName="rootComposite" presStyleCnt="0"/>
      <dgm:spPr/>
    </dgm:pt>
    <dgm:pt modelId="{11160050-0A9F-47B5-94BC-F56F052F1306}" type="pres">
      <dgm:prSet presAssocID="{E77F3DA5-C413-4F79-8B93-1B8226972942}" presName="rootText" presStyleLbl="node1" presStyleIdx="2" presStyleCnt="3"/>
      <dgm:spPr/>
      <dgm:t>
        <a:bodyPr/>
        <a:lstStyle/>
        <a:p>
          <a:endParaRPr lang="en-US"/>
        </a:p>
      </dgm:t>
    </dgm:pt>
    <dgm:pt modelId="{B2DFFBAE-138E-4CD8-B5BE-34C748876502}" type="pres">
      <dgm:prSet presAssocID="{E77F3DA5-C413-4F79-8B93-1B8226972942}" presName="rootConnector" presStyleLbl="node1" presStyleIdx="2" presStyleCnt="3"/>
      <dgm:spPr/>
    </dgm:pt>
    <dgm:pt modelId="{80FA5BD4-A4FC-48F9-AF34-35153A9ADED4}" type="pres">
      <dgm:prSet presAssocID="{E77F3DA5-C413-4F79-8B93-1B8226972942}" presName="childShape" presStyleCnt="0"/>
      <dgm:spPr/>
    </dgm:pt>
    <dgm:pt modelId="{F9D473FF-E647-426B-AAAF-46846AD380DC}" type="pres">
      <dgm:prSet presAssocID="{D64F817C-018F-4F15-BE1D-D66D5D12B0EB}" presName="Name13" presStyleLbl="parChTrans1D2" presStyleIdx="4" presStyleCnt="6"/>
      <dgm:spPr/>
    </dgm:pt>
    <dgm:pt modelId="{43608619-331F-47C5-88FB-2FC6DF0B7215}" type="pres">
      <dgm:prSet presAssocID="{B68B9E80-C3C8-44E4-9875-CB15D0302298}" presName="childText" presStyleLbl="bgAcc1" presStyleIdx="4" presStyleCnt="6">
        <dgm:presLayoutVars>
          <dgm:bulletEnabled val="1"/>
        </dgm:presLayoutVars>
      </dgm:prSet>
      <dgm:spPr/>
    </dgm:pt>
    <dgm:pt modelId="{FE5C1467-4EA5-446E-8477-12E0C527C635}" type="pres">
      <dgm:prSet presAssocID="{BDB18B30-F18F-441B-B99E-CD16035D0EF8}" presName="Name13" presStyleLbl="parChTrans1D2" presStyleIdx="5" presStyleCnt="6"/>
      <dgm:spPr/>
    </dgm:pt>
    <dgm:pt modelId="{625B9022-3E16-4FBE-80E6-63F125737306}" type="pres">
      <dgm:prSet presAssocID="{AF8D8FB8-EEAA-4EFD-9E9A-A7129418A1F7}" presName="childText" presStyleLbl="bg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CEDCA6-AB55-460A-8127-CDB2D772E568}" type="presOf" srcId="{E77F3DA5-C413-4F79-8B93-1B8226972942}" destId="{11160050-0A9F-47B5-94BC-F56F052F1306}" srcOrd="0" destOrd="0" presId="urn:microsoft.com/office/officeart/2005/8/layout/hierarchy3"/>
    <dgm:cxn modelId="{1EE4F8F0-CDA4-4EA5-B781-C48B886D023A}" srcId="{B41DE4B4-0941-4BD5-ABF1-3DAE216A3BF3}" destId="{C8694197-D023-45C4-8562-F771A30BB795}" srcOrd="0" destOrd="0" parTransId="{63E82EF0-13A7-4C08-938A-6051F43EE130}" sibTransId="{9E21CC79-C44F-4D30-B01F-7390EE67A0E9}"/>
    <dgm:cxn modelId="{19541106-06D3-48CB-8A45-B2B23FFAE4EE}" type="presOf" srcId="{C8694197-D023-45C4-8562-F771A30BB795}" destId="{8CAF179D-15B9-4AFF-919D-B1DC10359B35}" srcOrd="0" destOrd="0" presId="urn:microsoft.com/office/officeart/2005/8/layout/hierarchy3"/>
    <dgm:cxn modelId="{993F27B4-C88B-4F55-8554-8DB3C3DE49F4}" srcId="{4891DE0C-0053-401C-9365-FD210DEBC23D}" destId="{B41DE4B4-0941-4BD5-ABF1-3DAE216A3BF3}" srcOrd="1" destOrd="0" parTransId="{5A6DCF7C-B985-486C-BC9B-275DEC91DD79}" sibTransId="{970CDE3F-3F19-422C-84D0-064B546E1FE6}"/>
    <dgm:cxn modelId="{AD93C5D4-490C-454B-BC84-36E93F1BA918}" type="presOf" srcId="{4891DE0C-0053-401C-9365-FD210DEBC23D}" destId="{F224E0F7-EE85-4197-939C-C2D59B516151}" srcOrd="0" destOrd="0" presId="urn:microsoft.com/office/officeart/2005/8/layout/hierarchy3"/>
    <dgm:cxn modelId="{D78C3292-EF10-4D40-A755-6E869EEBE497}" type="presOf" srcId="{63E82EF0-13A7-4C08-938A-6051F43EE130}" destId="{21066FA5-7F7D-4CE2-A0FA-856F2A0BAFE9}" srcOrd="0" destOrd="0" presId="urn:microsoft.com/office/officeart/2005/8/layout/hierarchy3"/>
    <dgm:cxn modelId="{D4BED005-6869-447B-8F1A-0827C7C209D5}" srcId="{B41DE4B4-0941-4BD5-ABF1-3DAE216A3BF3}" destId="{A2485DCA-1C5D-4522-9B97-F03045BDE618}" srcOrd="1" destOrd="0" parTransId="{FE58837E-1961-436E-8384-7D9048CD640E}" sibTransId="{5817E0CA-FAAE-4A3F-B10B-173F114B03DF}"/>
    <dgm:cxn modelId="{5D57EAF3-B612-44B4-9E69-5890D6E62882}" type="presOf" srcId="{AF8D8FB8-EEAA-4EFD-9E9A-A7129418A1F7}" destId="{625B9022-3E16-4FBE-80E6-63F125737306}" srcOrd="0" destOrd="0" presId="urn:microsoft.com/office/officeart/2005/8/layout/hierarchy3"/>
    <dgm:cxn modelId="{E006AF09-1F1A-4869-8421-05AE7122A2D0}" type="presOf" srcId="{B68B9E80-C3C8-44E4-9875-CB15D0302298}" destId="{43608619-331F-47C5-88FB-2FC6DF0B7215}" srcOrd="0" destOrd="0" presId="urn:microsoft.com/office/officeart/2005/8/layout/hierarchy3"/>
    <dgm:cxn modelId="{87B69005-B224-455F-A474-61E532E65F81}" srcId="{F26214F1-0334-4C49-83D3-C84A30E48BB1}" destId="{9C4CD0A1-711A-42A0-9280-F3A36F796A3E}" srcOrd="1" destOrd="0" parTransId="{30696511-F687-430A-934D-CE5CA23053EE}" sibTransId="{5459247E-E264-4434-A70F-7DCB7A28DED9}"/>
    <dgm:cxn modelId="{BF3256FD-6247-4853-B8C8-074C1FE9FB5F}" srcId="{4891DE0C-0053-401C-9365-FD210DEBC23D}" destId="{E77F3DA5-C413-4F79-8B93-1B8226972942}" srcOrd="2" destOrd="0" parTransId="{098AAF3E-A4F8-4D31-BFD7-F454E5839AF3}" sibTransId="{B19D97A1-7244-40C9-87A9-595CB1929B07}"/>
    <dgm:cxn modelId="{931FB940-0A38-4C4C-9E2C-8558A09B6BB3}" srcId="{E77F3DA5-C413-4F79-8B93-1B8226972942}" destId="{AF8D8FB8-EEAA-4EFD-9E9A-A7129418A1F7}" srcOrd="1" destOrd="0" parTransId="{BDB18B30-F18F-441B-B99E-CD16035D0EF8}" sibTransId="{70015E16-00A5-4BD9-8D5D-C6542EE997EF}"/>
    <dgm:cxn modelId="{71F37F9C-F667-452E-9F84-59E4B0444DE6}" type="presOf" srcId="{A8BCD266-5F0C-4BE2-883D-A8307EB0C2D3}" destId="{292EDA8F-930F-4D3B-828D-1BBC45DAA35A}" srcOrd="0" destOrd="0" presId="urn:microsoft.com/office/officeart/2005/8/layout/hierarchy3"/>
    <dgm:cxn modelId="{42C260DF-B1F6-4624-8C84-BF5AD6B4264B}" type="presOf" srcId="{BDB18B30-F18F-441B-B99E-CD16035D0EF8}" destId="{FE5C1467-4EA5-446E-8477-12E0C527C635}" srcOrd="0" destOrd="0" presId="urn:microsoft.com/office/officeart/2005/8/layout/hierarchy3"/>
    <dgm:cxn modelId="{BFAD67F1-82DC-4B37-BBD3-6FAAEDFFCA5C}" srcId="{4891DE0C-0053-401C-9365-FD210DEBC23D}" destId="{F26214F1-0334-4C49-83D3-C84A30E48BB1}" srcOrd="0" destOrd="0" parTransId="{579F6675-BE88-4010-A04E-95326D151A6D}" sibTransId="{977B15BC-7D80-4449-8B10-42996504F711}"/>
    <dgm:cxn modelId="{DE94E94F-E2AC-4BC8-975F-8DDD727F3DF3}" type="presOf" srcId="{9C4CD0A1-711A-42A0-9280-F3A36F796A3E}" destId="{BB1950DF-E889-4F71-A47C-9B02D86541D2}" srcOrd="0" destOrd="0" presId="urn:microsoft.com/office/officeart/2005/8/layout/hierarchy3"/>
    <dgm:cxn modelId="{435BCC58-42B8-4C71-BB91-9F702F0053BE}" srcId="{F26214F1-0334-4C49-83D3-C84A30E48BB1}" destId="{C4F68781-2431-4AFB-BC00-39770F76A921}" srcOrd="0" destOrd="0" parTransId="{A8BCD266-5F0C-4BE2-883D-A8307EB0C2D3}" sibTransId="{F5A7796B-B875-496F-901E-53C68AE91667}"/>
    <dgm:cxn modelId="{C0981048-18E3-485A-80A6-4F3D8C4940A4}" type="presOf" srcId="{E77F3DA5-C413-4F79-8B93-1B8226972942}" destId="{B2DFFBAE-138E-4CD8-B5BE-34C748876502}" srcOrd="1" destOrd="0" presId="urn:microsoft.com/office/officeart/2005/8/layout/hierarchy3"/>
    <dgm:cxn modelId="{BE3E510E-CF57-4599-B0D6-7036E87547F9}" type="presOf" srcId="{FE58837E-1961-436E-8384-7D9048CD640E}" destId="{CBD3A219-7B89-4340-B96E-CDA223A1D034}" srcOrd="0" destOrd="0" presId="urn:microsoft.com/office/officeart/2005/8/layout/hierarchy3"/>
    <dgm:cxn modelId="{C8209A28-2C93-41D9-8488-8A8C9411B332}" type="presOf" srcId="{D64F817C-018F-4F15-BE1D-D66D5D12B0EB}" destId="{F9D473FF-E647-426B-AAAF-46846AD380DC}" srcOrd="0" destOrd="0" presId="urn:microsoft.com/office/officeart/2005/8/layout/hierarchy3"/>
    <dgm:cxn modelId="{333D26DC-2C87-4E22-8673-9CD31D35F463}" type="presOf" srcId="{B41DE4B4-0941-4BD5-ABF1-3DAE216A3BF3}" destId="{A79CA83F-E951-44B5-BC44-F3F62484FBF9}" srcOrd="1" destOrd="0" presId="urn:microsoft.com/office/officeart/2005/8/layout/hierarchy3"/>
    <dgm:cxn modelId="{A87ED1F8-7604-4A38-86AA-C76D3B3A79FB}" type="presOf" srcId="{30696511-F687-430A-934D-CE5CA23053EE}" destId="{62F66DC1-8449-45E5-B973-2920C25229BC}" srcOrd="0" destOrd="0" presId="urn:microsoft.com/office/officeart/2005/8/layout/hierarchy3"/>
    <dgm:cxn modelId="{02BF1663-E30D-47CE-B34A-78446335E907}" type="presOf" srcId="{F26214F1-0334-4C49-83D3-C84A30E48BB1}" destId="{506570DC-CD58-487D-80C1-2C9E08C20AA5}" srcOrd="1" destOrd="0" presId="urn:microsoft.com/office/officeart/2005/8/layout/hierarchy3"/>
    <dgm:cxn modelId="{C9E41162-85C5-4320-87CE-0F861E83A880}" srcId="{E77F3DA5-C413-4F79-8B93-1B8226972942}" destId="{B68B9E80-C3C8-44E4-9875-CB15D0302298}" srcOrd="0" destOrd="0" parTransId="{D64F817C-018F-4F15-BE1D-D66D5D12B0EB}" sibTransId="{1412501D-B551-4F12-8771-DDEAC5AD082B}"/>
    <dgm:cxn modelId="{442FA731-09AD-47FB-A051-2A172DBA2CC5}" type="presOf" srcId="{F26214F1-0334-4C49-83D3-C84A30E48BB1}" destId="{1A8AA8B0-557C-43F0-8D8C-F51656996D41}" srcOrd="0" destOrd="0" presId="urn:microsoft.com/office/officeart/2005/8/layout/hierarchy3"/>
    <dgm:cxn modelId="{64BE1DF3-D962-4C47-ABBA-F3D85F121B1A}" type="presOf" srcId="{A2485DCA-1C5D-4522-9B97-F03045BDE618}" destId="{B7F90384-C644-4472-9271-D45B4F01D387}" srcOrd="0" destOrd="0" presId="urn:microsoft.com/office/officeart/2005/8/layout/hierarchy3"/>
    <dgm:cxn modelId="{E80383BD-476B-4738-B873-C8CF1DE2177F}" type="presOf" srcId="{B41DE4B4-0941-4BD5-ABF1-3DAE216A3BF3}" destId="{46A91995-43C5-4F6A-8DFA-E52CE87A6892}" srcOrd="0" destOrd="0" presId="urn:microsoft.com/office/officeart/2005/8/layout/hierarchy3"/>
    <dgm:cxn modelId="{27ED3239-3514-4A85-8E2D-B1AB6E56861B}" type="presOf" srcId="{C4F68781-2431-4AFB-BC00-39770F76A921}" destId="{7ADEAB49-C8D1-4183-BF0C-A92C414D5383}" srcOrd="0" destOrd="0" presId="urn:microsoft.com/office/officeart/2005/8/layout/hierarchy3"/>
    <dgm:cxn modelId="{4D0A6AD4-447B-4AAD-8A5D-B60F50C3A74E}" type="presParOf" srcId="{F224E0F7-EE85-4197-939C-C2D59B516151}" destId="{5E0B10BB-1F6D-4DC1-9A11-AD3BBBA17A6C}" srcOrd="0" destOrd="0" presId="urn:microsoft.com/office/officeart/2005/8/layout/hierarchy3"/>
    <dgm:cxn modelId="{89829C10-7351-45BE-8324-995EFF12E1EC}" type="presParOf" srcId="{5E0B10BB-1F6D-4DC1-9A11-AD3BBBA17A6C}" destId="{176C7D16-311C-48ED-A9C5-B91FA3FA8041}" srcOrd="0" destOrd="0" presId="urn:microsoft.com/office/officeart/2005/8/layout/hierarchy3"/>
    <dgm:cxn modelId="{C8E057BF-10F9-4FD9-ACAE-D7BE919CF69D}" type="presParOf" srcId="{176C7D16-311C-48ED-A9C5-B91FA3FA8041}" destId="{1A8AA8B0-557C-43F0-8D8C-F51656996D41}" srcOrd="0" destOrd="0" presId="urn:microsoft.com/office/officeart/2005/8/layout/hierarchy3"/>
    <dgm:cxn modelId="{30A314D1-69CF-440C-9FC7-72A21F7EDA20}" type="presParOf" srcId="{176C7D16-311C-48ED-A9C5-B91FA3FA8041}" destId="{506570DC-CD58-487D-80C1-2C9E08C20AA5}" srcOrd="1" destOrd="0" presId="urn:microsoft.com/office/officeart/2005/8/layout/hierarchy3"/>
    <dgm:cxn modelId="{97B9FB30-516C-403D-9AB8-4A7F097EFE9D}" type="presParOf" srcId="{5E0B10BB-1F6D-4DC1-9A11-AD3BBBA17A6C}" destId="{FABEAB01-E392-4FB7-9094-E3ED7A29F0C2}" srcOrd="1" destOrd="0" presId="urn:microsoft.com/office/officeart/2005/8/layout/hierarchy3"/>
    <dgm:cxn modelId="{EBF54FBA-AEE5-410B-9F1F-902F87D09C7D}" type="presParOf" srcId="{FABEAB01-E392-4FB7-9094-E3ED7A29F0C2}" destId="{292EDA8F-930F-4D3B-828D-1BBC45DAA35A}" srcOrd="0" destOrd="0" presId="urn:microsoft.com/office/officeart/2005/8/layout/hierarchy3"/>
    <dgm:cxn modelId="{623D526C-6CD6-447B-A828-3C9888A0A701}" type="presParOf" srcId="{FABEAB01-E392-4FB7-9094-E3ED7A29F0C2}" destId="{7ADEAB49-C8D1-4183-BF0C-A92C414D5383}" srcOrd="1" destOrd="0" presId="urn:microsoft.com/office/officeart/2005/8/layout/hierarchy3"/>
    <dgm:cxn modelId="{C959F9EF-564C-486A-992E-672BCB10750D}" type="presParOf" srcId="{FABEAB01-E392-4FB7-9094-E3ED7A29F0C2}" destId="{62F66DC1-8449-45E5-B973-2920C25229BC}" srcOrd="2" destOrd="0" presId="urn:microsoft.com/office/officeart/2005/8/layout/hierarchy3"/>
    <dgm:cxn modelId="{649310C2-B95F-4751-9D0E-50DA1F074434}" type="presParOf" srcId="{FABEAB01-E392-4FB7-9094-E3ED7A29F0C2}" destId="{BB1950DF-E889-4F71-A47C-9B02D86541D2}" srcOrd="3" destOrd="0" presId="urn:microsoft.com/office/officeart/2005/8/layout/hierarchy3"/>
    <dgm:cxn modelId="{DF652244-C374-483E-A40C-2C0D4227537A}" type="presParOf" srcId="{F224E0F7-EE85-4197-939C-C2D59B516151}" destId="{53D9D1A7-3561-4935-8A61-88C8A49C0096}" srcOrd="1" destOrd="0" presId="urn:microsoft.com/office/officeart/2005/8/layout/hierarchy3"/>
    <dgm:cxn modelId="{8EE6F11F-F72C-498D-89EC-D45C9295D8E4}" type="presParOf" srcId="{53D9D1A7-3561-4935-8A61-88C8A49C0096}" destId="{231EE1CF-8D4A-44F9-992A-789E561FA57C}" srcOrd="0" destOrd="0" presId="urn:microsoft.com/office/officeart/2005/8/layout/hierarchy3"/>
    <dgm:cxn modelId="{6D87EA51-34DC-404D-B237-7DF9ABE771DE}" type="presParOf" srcId="{231EE1CF-8D4A-44F9-992A-789E561FA57C}" destId="{46A91995-43C5-4F6A-8DFA-E52CE87A6892}" srcOrd="0" destOrd="0" presId="urn:microsoft.com/office/officeart/2005/8/layout/hierarchy3"/>
    <dgm:cxn modelId="{D9A653FC-D6EA-4FF5-9DA0-2DBF6FC091D7}" type="presParOf" srcId="{231EE1CF-8D4A-44F9-992A-789E561FA57C}" destId="{A79CA83F-E951-44B5-BC44-F3F62484FBF9}" srcOrd="1" destOrd="0" presId="urn:microsoft.com/office/officeart/2005/8/layout/hierarchy3"/>
    <dgm:cxn modelId="{E9655ED1-A20E-4CE2-93AC-D911E160603F}" type="presParOf" srcId="{53D9D1A7-3561-4935-8A61-88C8A49C0096}" destId="{03208959-E0E8-4291-B927-A14EB43F6E26}" srcOrd="1" destOrd="0" presId="urn:microsoft.com/office/officeart/2005/8/layout/hierarchy3"/>
    <dgm:cxn modelId="{D0926E03-3C3A-4451-AC99-DF34F5D59F36}" type="presParOf" srcId="{03208959-E0E8-4291-B927-A14EB43F6E26}" destId="{21066FA5-7F7D-4CE2-A0FA-856F2A0BAFE9}" srcOrd="0" destOrd="0" presId="urn:microsoft.com/office/officeart/2005/8/layout/hierarchy3"/>
    <dgm:cxn modelId="{E8E93303-C23D-4CAC-995E-36EA7C94BC1E}" type="presParOf" srcId="{03208959-E0E8-4291-B927-A14EB43F6E26}" destId="{8CAF179D-15B9-4AFF-919D-B1DC10359B35}" srcOrd="1" destOrd="0" presId="urn:microsoft.com/office/officeart/2005/8/layout/hierarchy3"/>
    <dgm:cxn modelId="{7A2B9114-961F-46EF-ACD5-8242463C8BF2}" type="presParOf" srcId="{03208959-E0E8-4291-B927-A14EB43F6E26}" destId="{CBD3A219-7B89-4340-B96E-CDA223A1D034}" srcOrd="2" destOrd="0" presId="urn:microsoft.com/office/officeart/2005/8/layout/hierarchy3"/>
    <dgm:cxn modelId="{9184AD90-FE3D-4CA0-9897-770EE110C000}" type="presParOf" srcId="{03208959-E0E8-4291-B927-A14EB43F6E26}" destId="{B7F90384-C644-4472-9271-D45B4F01D387}" srcOrd="3" destOrd="0" presId="urn:microsoft.com/office/officeart/2005/8/layout/hierarchy3"/>
    <dgm:cxn modelId="{C9C64717-EB3A-4D75-88E7-37F0D1E78677}" type="presParOf" srcId="{F224E0F7-EE85-4197-939C-C2D59B516151}" destId="{ED0FD8D3-1722-4C0A-8B5E-D598192C17F6}" srcOrd="2" destOrd="0" presId="urn:microsoft.com/office/officeart/2005/8/layout/hierarchy3"/>
    <dgm:cxn modelId="{5D9DFD13-DC57-42BF-804C-1CE5BDC4DC3B}" type="presParOf" srcId="{ED0FD8D3-1722-4C0A-8B5E-D598192C17F6}" destId="{6122A0A5-56B0-4119-A170-A79EE5A336B1}" srcOrd="0" destOrd="0" presId="urn:microsoft.com/office/officeart/2005/8/layout/hierarchy3"/>
    <dgm:cxn modelId="{1A5F0A6F-B6AA-4837-8450-CAA692BF1ACD}" type="presParOf" srcId="{6122A0A5-56B0-4119-A170-A79EE5A336B1}" destId="{11160050-0A9F-47B5-94BC-F56F052F1306}" srcOrd="0" destOrd="0" presId="urn:microsoft.com/office/officeart/2005/8/layout/hierarchy3"/>
    <dgm:cxn modelId="{7A06522A-34CE-49D7-A512-21556DE7896D}" type="presParOf" srcId="{6122A0A5-56B0-4119-A170-A79EE5A336B1}" destId="{B2DFFBAE-138E-4CD8-B5BE-34C748876502}" srcOrd="1" destOrd="0" presId="urn:microsoft.com/office/officeart/2005/8/layout/hierarchy3"/>
    <dgm:cxn modelId="{B57C97CB-0D28-45CD-9321-B97C6383125F}" type="presParOf" srcId="{ED0FD8D3-1722-4C0A-8B5E-D598192C17F6}" destId="{80FA5BD4-A4FC-48F9-AF34-35153A9ADED4}" srcOrd="1" destOrd="0" presId="urn:microsoft.com/office/officeart/2005/8/layout/hierarchy3"/>
    <dgm:cxn modelId="{28A37B9B-58FB-4CA0-92F4-B12634F48C90}" type="presParOf" srcId="{80FA5BD4-A4FC-48F9-AF34-35153A9ADED4}" destId="{F9D473FF-E647-426B-AAAF-46846AD380DC}" srcOrd="0" destOrd="0" presId="urn:microsoft.com/office/officeart/2005/8/layout/hierarchy3"/>
    <dgm:cxn modelId="{D6AAB0F5-DFEB-4490-92CF-ACBFB2760C84}" type="presParOf" srcId="{80FA5BD4-A4FC-48F9-AF34-35153A9ADED4}" destId="{43608619-331F-47C5-88FB-2FC6DF0B7215}" srcOrd="1" destOrd="0" presId="urn:microsoft.com/office/officeart/2005/8/layout/hierarchy3"/>
    <dgm:cxn modelId="{88389D62-BF29-4519-A259-8E3A6D6A31BD}" type="presParOf" srcId="{80FA5BD4-A4FC-48F9-AF34-35153A9ADED4}" destId="{FE5C1467-4EA5-446E-8477-12E0C527C635}" srcOrd="2" destOrd="0" presId="urn:microsoft.com/office/officeart/2005/8/layout/hierarchy3"/>
    <dgm:cxn modelId="{7CAEC81F-E64A-4715-95FD-1D573D355E03}" type="presParOf" srcId="{80FA5BD4-A4FC-48F9-AF34-35153A9ADED4}" destId="{625B9022-3E16-4FBE-80E6-63F125737306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0972682-9C52-4F17-A51F-08127A191376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98DCBD-CAAB-4B8A-8E86-2CE44F5C27CB}">
      <dgm:prSet phldrT="[Text]"/>
      <dgm:spPr/>
      <dgm:t>
        <a:bodyPr/>
        <a:lstStyle/>
        <a:p>
          <a:r>
            <a:rPr lang="en-US" dirty="0" err="1" smtClean="0"/>
            <a:t>OpenProcess</a:t>
          </a:r>
          <a:r>
            <a:rPr lang="en-US" dirty="0" smtClean="0"/>
            <a:t>();</a:t>
          </a:r>
          <a:endParaRPr lang="en-US" dirty="0"/>
        </a:p>
      </dgm:t>
    </dgm:pt>
    <dgm:pt modelId="{44A6B89A-7C99-4410-A95D-D4B004006FC5}" type="parTrans" cxnId="{0E66407F-2260-4314-95ED-08270D1FDF2E}">
      <dgm:prSet/>
      <dgm:spPr/>
      <dgm:t>
        <a:bodyPr/>
        <a:lstStyle/>
        <a:p>
          <a:endParaRPr lang="en-US"/>
        </a:p>
      </dgm:t>
    </dgm:pt>
    <dgm:pt modelId="{7BB9EDCA-0CA5-447E-A90B-FBB2E6505DC7}" type="sibTrans" cxnId="{0E66407F-2260-4314-95ED-08270D1FDF2E}">
      <dgm:prSet/>
      <dgm:spPr/>
      <dgm:t>
        <a:bodyPr/>
        <a:lstStyle/>
        <a:p>
          <a:endParaRPr lang="en-US"/>
        </a:p>
      </dgm:t>
    </dgm:pt>
    <dgm:pt modelId="{C7A620E9-0A8A-4DDE-840F-4D4457F61EA3}">
      <dgm:prSet phldrT="[Text]"/>
      <dgm:spPr/>
      <dgm:t>
        <a:bodyPr/>
        <a:lstStyle/>
        <a:p>
          <a:r>
            <a:rPr lang="en-US" dirty="0" smtClean="0"/>
            <a:t>Windows API</a:t>
          </a:r>
          <a:endParaRPr lang="en-US" dirty="0"/>
        </a:p>
      </dgm:t>
    </dgm:pt>
    <dgm:pt modelId="{F74B32C9-4FA6-40A4-AB60-36539CEE8D9D}" type="parTrans" cxnId="{D81BC857-EF54-4263-8933-2A71E31013BF}">
      <dgm:prSet/>
      <dgm:spPr/>
      <dgm:t>
        <a:bodyPr/>
        <a:lstStyle/>
        <a:p>
          <a:endParaRPr lang="en-US"/>
        </a:p>
      </dgm:t>
    </dgm:pt>
    <dgm:pt modelId="{40F79417-736B-46BE-8EBC-CB1E57D452F8}" type="sibTrans" cxnId="{D81BC857-EF54-4263-8933-2A71E31013BF}">
      <dgm:prSet/>
      <dgm:spPr/>
      <dgm:t>
        <a:bodyPr/>
        <a:lstStyle/>
        <a:p>
          <a:endParaRPr lang="en-US"/>
        </a:p>
      </dgm:t>
    </dgm:pt>
    <dgm:pt modelId="{5B18C3DA-2A1B-4EE2-BC54-EBE946A903ED}">
      <dgm:prSet phldrT="[Text]"/>
      <dgm:spPr/>
      <dgm:t>
        <a:bodyPr/>
        <a:lstStyle/>
        <a:p>
          <a:r>
            <a:rPr lang="en-US" dirty="0" smtClean="0"/>
            <a:t>Kernel32!OpenProcess</a:t>
          </a:r>
          <a:endParaRPr lang="en-US" dirty="0"/>
        </a:p>
      </dgm:t>
    </dgm:pt>
    <dgm:pt modelId="{1489A32D-F92A-4B1D-86F9-DCFA14A46C78}" type="parTrans" cxnId="{CFC97A32-8970-4152-B242-F51EB3A65490}">
      <dgm:prSet/>
      <dgm:spPr/>
      <dgm:t>
        <a:bodyPr/>
        <a:lstStyle/>
        <a:p>
          <a:endParaRPr lang="en-US"/>
        </a:p>
      </dgm:t>
    </dgm:pt>
    <dgm:pt modelId="{40009886-9159-4AF0-A96A-148C148C82E8}" type="sibTrans" cxnId="{CFC97A32-8970-4152-B242-F51EB3A65490}">
      <dgm:prSet/>
      <dgm:spPr/>
      <dgm:t>
        <a:bodyPr/>
        <a:lstStyle/>
        <a:p>
          <a:endParaRPr lang="en-US"/>
        </a:p>
      </dgm:t>
    </dgm:pt>
    <dgm:pt modelId="{3BA7F884-B5F7-43CC-A5BE-6C458BD1536F}">
      <dgm:prSet phldrT="[Text]"/>
      <dgm:spPr/>
      <dgm:t>
        <a:bodyPr/>
        <a:lstStyle/>
        <a:p>
          <a:r>
            <a:rPr lang="en-US" dirty="0" smtClean="0"/>
            <a:t>Nested function in another DLL</a:t>
          </a:r>
          <a:endParaRPr lang="en-US" dirty="0"/>
        </a:p>
      </dgm:t>
    </dgm:pt>
    <dgm:pt modelId="{6C079C04-92E1-4C07-BCE8-1F5214914899}" type="parTrans" cxnId="{16F2F774-D7BD-4C3D-91CB-B91EC352E95E}">
      <dgm:prSet/>
      <dgm:spPr/>
      <dgm:t>
        <a:bodyPr/>
        <a:lstStyle/>
        <a:p>
          <a:endParaRPr lang="en-US"/>
        </a:p>
      </dgm:t>
    </dgm:pt>
    <dgm:pt modelId="{8B95290E-3517-4C87-8DDC-F956115EC450}" type="sibTrans" cxnId="{16F2F774-D7BD-4C3D-91CB-B91EC352E95E}">
      <dgm:prSet/>
      <dgm:spPr/>
      <dgm:t>
        <a:bodyPr/>
        <a:lstStyle/>
        <a:p>
          <a:endParaRPr lang="en-US"/>
        </a:p>
      </dgm:t>
    </dgm:pt>
    <dgm:pt modelId="{4CD09689-2CE0-46D8-826B-E152DFF8A626}">
      <dgm:prSet phldrT="[Text]"/>
      <dgm:spPr/>
      <dgm:t>
        <a:bodyPr/>
        <a:lstStyle/>
        <a:p>
          <a:r>
            <a:rPr lang="en-US" dirty="0" err="1" smtClean="0"/>
            <a:t>Syscall</a:t>
          </a:r>
          <a:r>
            <a:rPr lang="en-US" dirty="0" smtClean="0"/>
            <a:t> SSN 26</a:t>
          </a:r>
          <a:endParaRPr lang="en-US" dirty="0"/>
        </a:p>
      </dgm:t>
    </dgm:pt>
    <dgm:pt modelId="{94DE4EAD-3955-41E4-8845-49BA91DD8138}" type="parTrans" cxnId="{D5E78ABF-3046-4CDD-BE46-907059F127C9}">
      <dgm:prSet/>
      <dgm:spPr/>
      <dgm:t>
        <a:bodyPr/>
        <a:lstStyle/>
        <a:p>
          <a:endParaRPr lang="en-US"/>
        </a:p>
      </dgm:t>
    </dgm:pt>
    <dgm:pt modelId="{9625D0F9-2420-4F51-A8CC-1B7C4794471D}" type="sibTrans" cxnId="{D5E78ABF-3046-4CDD-BE46-907059F127C9}">
      <dgm:prSet/>
      <dgm:spPr/>
      <dgm:t>
        <a:bodyPr/>
        <a:lstStyle/>
        <a:p>
          <a:endParaRPr lang="en-US"/>
        </a:p>
      </dgm:t>
    </dgm:pt>
    <dgm:pt modelId="{905AA658-8B26-4E13-9495-A780375E3B57}">
      <dgm:prSet phldrT="[Text]"/>
      <dgm:spPr/>
      <dgm:t>
        <a:bodyPr/>
        <a:lstStyle/>
        <a:p>
          <a:r>
            <a:rPr lang="en-US" dirty="0" err="1" smtClean="0"/>
            <a:t>Syscall</a:t>
          </a:r>
          <a:r>
            <a:rPr lang="en-US" dirty="0" smtClean="0"/>
            <a:t> instruction</a:t>
          </a:r>
          <a:endParaRPr lang="en-US" dirty="0"/>
        </a:p>
      </dgm:t>
    </dgm:pt>
    <dgm:pt modelId="{631B92F0-3FC7-4615-9FF8-5753AD513E94}" type="parTrans" cxnId="{71FCB34B-FBF6-432B-BBFF-0339F9273463}">
      <dgm:prSet/>
      <dgm:spPr/>
      <dgm:t>
        <a:bodyPr/>
        <a:lstStyle/>
        <a:p>
          <a:endParaRPr lang="en-US"/>
        </a:p>
      </dgm:t>
    </dgm:pt>
    <dgm:pt modelId="{841627E1-0319-45C7-BCBF-AF66E3E4F72C}" type="sibTrans" cxnId="{71FCB34B-FBF6-432B-BBFF-0339F9273463}">
      <dgm:prSet/>
      <dgm:spPr/>
      <dgm:t>
        <a:bodyPr/>
        <a:lstStyle/>
        <a:p>
          <a:endParaRPr lang="en-US"/>
        </a:p>
      </dgm:t>
    </dgm:pt>
    <dgm:pt modelId="{B6F5DB12-CB03-464C-B7E0-9E0D62B9EF45}" type="pres">
      <dgm:prSet presAssocID="{90972682-9C52-4F17-A51F-08127A191376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8BEA4257-88D1-45D7-9F52-144D4DFF4AFB}" type="pres">
      <dgm:prSet presAssocID="{C498DCBD-CAAB-4B8A-8E86-2CE44F5C27CB}" presName="composite" presStyleCnt="0"/>
      <dgm:spPr/>
    </dgm:pt>
    <dgm:pt modelId="{FBA8F195-0CE0-4073-B3E9-BD9C6E3F1CC5}" type="pres">
      <dgm:prSet presAssocID="{C498DCBD-CAAB-4B8A-8E86-2CE44F5C27CB}" presName="bentUpArrow1" presStyleLbl="alignImgPlace1" presStyleIdx="0" presStyleCnt="2"/>
      <dgm:spPr/>
    </dgm:pt>
    <dgm:pt modelId="{CDE55D6D-C39C-4E49-836C-E59B2AE83E54}" type="pres">
      <dgm:prSet presAssocID="{C498DCBD-CAAB-4B8A-8E86-2CE44F5C27CB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B68783-32E1-447D-85B8-B75D67A5813E}" type="pres">
      <dgm:prSet presAssocID="{C498DCBD-CAAB-4B8A-8E86-2CE44F5C27CB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23A891-9100-41FD-8CD1-C1627B6D1448}" type="pres">
      <dgm:prSet presAssocID="{7BB9EDCA-0CA5-447E-A90B-FBB2E6505DC7}" presName="sibTrans" presStyleCnt="0"/>
      <dgm:spPr/>
    </dgm:pt>
    <dgm:pt modelId="{BEE1C9B1-5EE6-4579-A529-B68BE2A6FC0D}" type="pres">
      <dgm:prSet presAssocID="{5B18C3DA-2A1B-4EE2-BC54-EBE946A903ED}" presName="composite" presStyleCnt="0"/>
      <dgm:spPr/>
    </dgm:pt>
    <dgm:pt modelId="{59B38419-8904-449B-AF70-A1AB27476026}" type="pres">
      <dgm:prSet presAssocID="{5B18C3DA-2A1B-4EE2-BC54-EBE946A903ED}" presName="bentUpArrow1" presStyleLbl="alignImgPlace1" presStyleIdx="1" presStyleCnt="2"/>
      <dgm:spPr/>
    </dgm:pt>
    <dgm:pt modelId="{B6CF3F4B-90D4-424C-AB1C-93D04851A1EA}" type="pres">
      <dgm:prSet presAssocID="{5B18C3DA-2A1B-4EE2-BC54-EBE946A903ED}" presName="ParentText" presStyleLbl="node1" presStyleIdx="1" presStyleCnt="3" custLinFactNeighborY="10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CE54CF-5E11-4A39-B405-23047C344AD8}" type="pres">
      <dgm:prSet presAssocID="{5B18C3DA-2A1B-4EE2-BC54-EBE946A903ED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6172EB-AFA3-48A1-A19F-FB085E82C3ED}" type="pres">
      <dgm:prSet presAssocID="{40009886-9159-4AF0-A96A-148C148C82E8}" presName="sibTrans" presStyleCnt="0"/>
      <dgm:spPr/>
    </dgm:pt>
    <dgm:pt modelId="{39AA6577-CFED-4C92-A886-8CA78FE82BC1}" type="pres">
      <dgm:prSet presAssocID="{4CD09689-2CE0-46D8-826B-E152DFF8A626}" presName="composite" presStyleCnt="0"/>
      <dgm:spPr/>
    </dgm:pt>
    <dgm:pt modelId="{9B04B0A0-F435-489F-BE79-B30FA02A0A77}" type="pres">
      <dgm:prSet presAssocID="{4CD09689-2CE0-46D8-826B-E152DFF8A626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9FEA14-C581-49E0-A4A7-C999F77CAF29}" type="pres">
      <dgm:prSet presAssocID="{4CD09689-2CE0-46D8-826B-E152DFF8A626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E7633A7-F139-4405-887E-3CE74B75162A}" type="presOf" srcId="{3BA7F884-B5F7-43CC-A5BE-6C458BD1536F}" destId="{A7CE54CF-5E11-4A39-B405-23047C344AD8}" srcOrd="0" destOrd="0" presId="urn:microsoft.com/office/officeart/2005/8/layout/StepDownProcess"/>
    <dgm:cxn modelId="{EC3162D5-09A0-48A6-8EDE-EEB85E6B90EA}" type="presOf" srcId="{C7A620E9-0A8A-4DDE-840F-4D4457F61EA3}" destId="{10B68783-32E1-447D-85B8-B75D67A5813E}" srcOrd="0" destOrd="0" presId="urn:microsoft.com/office/officeart/2005/8/layout/StepDownProcess"/>
    <dgm:cxn modelId="{D81BC857-EF54-4263-8933-2A71E31013BF}" srcId="{C498DCBD-CAAB-4B8A-8E86-2CE44F5C27CB}" destId="{C7A620E9-0A8A-4DDE-840F-4D4457F61EA3}" srcOrd="0" destOrd="0" parTransId="{F74B32C9-4FA6-40A4-AB60-36539CEE8D9D}" sibTransId="{40F79417-736B-46BE-8EBC-CB1E57D452F8}"/>
    <dgm:cxn modelId="{FAA81328-F20F-49DD-B445-D4C3140B394E}" type="presOf" srcId="{4CD09689-2CE0-46D8-826B-E152DFF8A626}" destId="{9B04B0A0-F435-489F-BE79-B30FA02A0A77}" srcOrd="0" destOrd="0" presId="urn:microsoft.com/office/officeart/2005/8/layout/StepDownProcess"/>
    <dgm:cxn modelId="{22C307CD-0937-42FA-948B-97DA87C66069}" type="presOf" srcId="{C498DCBD-CAAB-4B8A-8E86-2CE44F5C27CB}" destId="{CDE55D6D-C39C-4E49-836C-E59B2AE83E54}" srcOrd="0" destOrd="0" presId="urn:microsoft.com/office/officeart/2005/8/layout/StepDownProcess"/>
    <dgm:cxn modelId="{48735327-D329-4469-BEB0-44C7D4358ACD}" type="presOf" srcId="{5B18C3DA-2A1B-4EE2-BC54-EBE946A903ED}" destId="{B6CF3F4B-90D4-424C-AB1C-93D04851A1EA}" srcOrd="0" destOrd="0" presId="urn:microsoft.com/office/officeart/2005/8/layout/StepDownProcess"/>
    <dgm:cxn modelId="{16F2F774-D7BD-4C3D-91CB-B91EC352E95E}" srcId="{5B18C3DA-2A1B-4EE2-BC54-EBE946A903ED}" destId="{3BA7F884-B5F7-43CC-A5BE-6C458BD1536F}" srcOrd="0" destOrd="0" parTransId="{6C079C04-92E1-4C07-BCE8-1F5214914899}" sibTransId="{8B95290E-3517-4C87-8DDC-F956115EC450}"/>
    <dgm:cxn modelId="{CFC97A32-8970-4152-B242-F51EB3A65490}" srcId="{90972682-9C52-4F17-A51F-08127A191376}" destId="{5B18C3DA-2A1B-4EE2-BC54-EBE946A903ED}" srcOrd="1" destOrd="0" parTransId="{1489A32D-F92A-4B1D-86F9-DCFA14A46C78}" sibTransId="{40009886-9159-4AF0-A96A-148C148C82E8}"/>
    <dgm:cxn modelId="{1DA20286-531C-4342-97B4-21FCC63247DC}" type="presOf" srcId="{905AA658-8B26-4E13-9495-A780375E3B57}" destId="{799FEA14-C581-49E0-A4A7-C999F77CAF29}" srcOrd="0" destOrd="0" presId="urn:microsoft.com/office/officeart/2005/8/layout/StepDownProcess"/>
    <dgm:cxn modelId="{0EC440DE-4F7F-4215-920B-52D23CEA6866}" type="presOf" srcId="{90972682-9C52-4F17-A51F-08127A191376}" destId="{B6F5DB12-CB03-464C-B7E0-9E0D62B9EF45}" srcOrd="0" destOrd="0" presId="urn:microsoft.com/office/officeart/2005/8/layout/StepDownProcess"/>
    <dgm:cxn modelId="{71FCB34B-FBF6-432B-BBFF-0339F9273463}" srcId="{4CD09689-2CE0-46D8-826B-E152DFF8A626}" destId="{905AA658-8B26-4E13-9495-A780375E3B57}" srcOrd="0" destOrd="0" parTransId="{631B92F0-3FC7-4615-9FF8-5753AD513E94}" sibTransId="{841627E1-0319-45C7-BCBF-AF66E3E4F72C}"/>
    <dgm:cxn modelId="{0E66407F-2260-4314-95ED-08270D1FDF2E}" srcId="{90972682-9C52-4F17-A51F-08127A191376}" destId="{C498DCBD-CAAB-4B8A-8E86-2CE44F5C27CB}" srcOrd="0" destOrd="0" parTransId="{44A6B89A-7C99-4410-A95D-D4B004006FC5}" sibTransId="{7BB9EDCA-0CA5-447E-A90B-FBB2E6505DC7}"/>
    <dgm:cxn modelId="{D5E78ABF-3046-4CDD-BE46-907059F127C9}" srcId="{90972682-9C52-4F17-A51F-08127A191376}" destId="{4CD09689-2CE0-46D8-826B-E152DFF8A626}" srcOrd="2" destOrd="0" parTransId="{94DE4EAD-3955-41E4-8845-49BA91DD8138}" sibTransId="{9625D0F9-2420-4F51-A8CC-1B7C4794471D}"/>
    <dgm:cxn modelId="{DD8AF807-060F-4EAC-AF2D-B489412D1C2F}" type="presParOf" srcId="{B6F5DB12-CB03-464C-B7E0-9E0D62B9EF45}" destId="{8BEA4257-88D1-45D7-9F52-144D4DFF4AFB}" srcOrd="0" destOrd="0" presId="urn:microsoft.com/office/officeart/2005/8/layout/StepDownProcess"/>
    <dgm:cxn modelId="{78FE0501-E65C-4601-BB11-A3A4E2234480}" type="presParOf" srcId="{8BEA4257-88D1-45D7-9F52-144D4DFF4AFB}" destId="{FBA8F195-0CE0-4073-B3E9-BD9C6E3F1CC5}" srcOrd="0" destOrd="0" presId="urn:microsoft.com/office/officeart/2005/8/layout/StepDownProcess"/>
    <dgm:cxn modelId="{D2FA8EB9-DDEB-424F-823D-F5CBBEBDFD05}" type="presParOf" srcId="{8BEA4257-88D1-45D7-9F52-144D4DFF4AFB}" destId="{CDE55D6D-C39C-4E49-836C-E59B2AE83E54}" srcOrd="1" destOrd="0" presId="urn:microsoft.com/office/officeart/2005/8/layout/StepDownProcess"/>
    <dgm:cxn modelId="{F53C2E8B-947F-47D6-A5E4-CF9A2EE5B4E2}" type="presParOf" srcId="{8BEA4257-88D1-45D7-9F52-144D4DFF4AFB}" destId="{10B68783-32E1-447D-85B8-B75D67A5813E}" srcOrd="2" destOrd="0" presId="urn:microsoft.com/office/officeart/2005/8/layout/StepDownProcess"/>
    <dgm:cxn modelId="{B4D9B00A-E00D-4176-9062-A43392FAB535}" type="presParOf" srcId="{B6F5DB12-CB03-464C-B7E0-9E0D62B9EF45}" destId="{8623A891-9100-41FD-8CD1-C1627B6D1448}" srcOrd="1" destOrd="0" presId="urn:microsoft.com/office/officeart/2005/8/layout/StepDownProcess"/>
    <dgm:cxn modelId="{A10EEF4D-0EE1-405D-A36E-1C51DE427A95}" type="presParOf" srcId="{B6F5DB12-CB03-464C-B7E0-9E0D62B9EF45}" destId="{BEE1C9B1-5EE6-4579-A529-B68BE2A6FC0D}" srcOrd="2" destOrd="0" presId="urn:microsoft.com/office/officeart/2005/8/layout/StepDownProcess"/>
    <dgm:cxn modelId="{8BAB8438-A8BB-472D-96E5-460045CAC8F7}" type="presParOf" srcId="{BEE1C9B1-5EE6-4579-A529-B68BE2A6FC0D}" destId="{59B38419-8904-449B-AF70-A1AB27476026}" srcOrd="0" destOrd="0" presId="urn:microsoft.com/office/officeart/2005/8/layout/StepDownProcess"/>
    <dgm:cxn modelId="{1761EFBD-ADDA-46DD-963C-7AAFA0B9A8D1}" type="presParOf" srcId="{BEE1C9B1-5EE6-4579-A529-B68BE2A6FC0D}" destId="{B6CF3F4B-90D4-424C-AB1C-93D04851A1EA}" srcOrd="1" destOrd="0" presId="urn:microsoft.com/office/officeart/2005/8/layout/StepDownProcess"/>
    <dgm:cxn modelId="{5E177A25-8FE2-4CF6-8B5D-AB346BFC8B28}" type="presParOf" srcId="{BEE1C9B1-5EE6-4579-A529-B68BE2A6FC0D}" destId="{A7CE54CF-5E11-4A39-B405-23047C344AD8}" srcOrd="2" destOrd="0" presId="urn:microsoft.com/office/officeart/2005/8/layout/StepDownProcess"/>
    <dgm:cxn modelId="{244C83B3-24A1-4111-8582-A8DD7D451AF5}" type="presParOf" srcId="{B6F5DB12-CB03-464C-B7E0-9E0D62B9EF45}" destId="{746172EB-AFA3-48A1-A19F-FB085E82C3ED}" srcOrd="3" destOrd="0" presId="urn:microsoft.com/office/officeart/2005/8/layout/StepDownProcess"/>
    <dgm:cxn modelId="{EDD25F7F-0840-44BC-A37B-F2F4BB5E9DC1}" type="presParOf" srcId="{B6F5DB12-CB03-464C-B7E0-9E0D62B9EF45}" destId="{39AA6577-CFED-4C92-A886-8CA78FE82BC1}" srcOrd="4" destOrd="0" presId="urn:microsoft.com/office/officeart/2005/8/layout/StepDownProcess"/>
    <dgm:cxn modelId="{73FCE66B-A1E3-4F15-AF0A-91030D57D202}" type="presParOf" srcId="{39AA6577-CFED-4C92-A886-8CA78FE82BC1}" destId="{9B04B0A0-F435-489F-BE79-B30FA02A0A77}" srcOrd="0" destOrd="0" presId="urn:microsoft.com/office/officeart/2005/8/layout/StepDownProcess"/>
    <dgm:cxn modelId="{35487369-AD81-4FC2-98E4-FEB7FBF1AD8B}" type="presParOf" srcId="{39AA6577-CFED-4C92-A886-8CA78FE82BC1}" destId="{799FEA14-C581-49E0-A4A7-C999F77CAF2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6D92D13-0AA1-4519-8757-04CB1EBDDF8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40C07C6-20E0-427F-9E00-79189CAA6C53}">
      <dgm:prSet phldrT="[Text]"/>
      <dgm:spPr/>
      <dgm:t>
        <a:bodyPr/>
        <a:lstStyle/>
        <a:p>
          <a:r>
            <a:rPr lang="en-US" dirty="0" smtClean="0"/>
            <a:t>Allocate memory</a:t>
          </a:r>
          <a:endParaRPr lang="en-US" dirty="0"/>
        </a:p>
      </dgm:t>
    </dgm:pt>
    <dgm:pt modelId="{701939C6-5382-4A80-A9F9-9CA6DF1765E3}" type="parTrans" cxnId="{C6027523-D8CB-44B8-A0BF-10305D457AAD}">
      <dgm:prSet/>
      <dgm:spPr/>
      <dgm:t>
        <a:bodyPr/>
        <a:lstStyle/>
        <a:p>
          <a:endParaRPr lang="en-US"/>
        </a:p>
      </dgm:t>
    </dgm:pt>
    <dgm:pt modelId="{D48EB841-384F-43AE-8E4B-C0DCE6C517EF}" type="sibTrans" cxnId="{C6027523-D8CB-44B8-A0BF-10305D457AAD}">
      <dgm:prSet/>
      <dgm:spPr/>
      <dgm:t>
        <a:bodyPr/>
        <a:lstStyle/>
        <a:p>
          <a:endParaRPr lang="en-US"/>
        </a:p>
      </dgm:t>
    </dgm:pt>
    <dgm:pt modelId="{6352BAD4-71CB-433D-8338-BAFE2B905951}">
      <dgm:prSet phldrT="[Text]"/>
      <dgm:spPr/>
      <dgm:t>
        <a:bodyPr/>
        <a:lstStyle/>
        <a:p>
          <a:r>
            <a:rPr lang="en-US" dirty="0" smtClean="0"/>
            <a:t>Write shellcode to memory</a:t>
          </a:r>
          <a:endParaRPr lang="en-US" dirty="0"/>
        </a:p>
      </dgm:t>
    </dgm:pt>
    <dgm:pt modelId="{193F297B-220E-4149-8A3E-80EB641CA6D0}" type="parTrans" cxnId="{1E1E83C9-7A40-4A56-945C-E5041EDBE8B9}">
      <dgm:prSet/>
      <dgm:spPr/>
      <dgm:t>
        <a:bodyPr/>
        <a:lstStyle/>
        <a:p>
          <a:endParaRPr lang="en-US"/>
        </a:p>
      </dgm:t>
    </dgm:pt>
    <dgm:pt modelId="{937C3471-A6BC-4C60-84B0-2B7EFE8E08EC}" type="sibTrans" cxnId="{1E1E83C9-7A40-4A56-945C-E5041EDBE8B9}">
      <dgm:prSet/>
      <dgm:spPr/>
      <dgm:t>
        <a:bodyPr/>
        <a:lstStyle/>
        <a:p>
          <a:endParaRPr lang="en-US"/>
        </a:p>
      </dgm:t>
    </dgm:pt>
    <dgm:pt modelId="{7CAF3338-0618-4F94-9297-F2E480CD5CFC}">
      <dgm:prSet phldrT="[Text]"/>
      <dgm:spPr/>
      <dgm:t>
        <a:bodyPr/>
        <a:lstStyle/>
        <a:p>
          <a:r>
            <a:rPr lang="en-US" dirty="0" smtClean="0"/>
            <a:t>Execute</a:t>
          </a:r>
          <a:endParaRPr lang="en-US" dirty="0"/>
        </a:p>
      </dgm:t>
    </dgm:pt>
    <dgm:pt modelId="{1298A2E9-E1D5-4030-8907-1E1EEFED1805}" type="parTrans" cxnId="{85E63593-46C1-461F-8AD8-1B05570EEAB4}">
      <dgm:prSet/>
      <dgm:spPr/>
      <dgm:t>
        <a:bodyPr/>
        <a:lstStyle/>
        <a:p>
          <a:endParaRPr lang="en-US"/>
        </a:p>
      </dgm:t>
    </dgm:pt>
    <dgm:pt modelId="{117FCE78-29F2-406E-B5D3-0E103AB996E9}" type="sibTrans" cxnId="{85E63593-46C1-461F-8AD8-1B05570EEAB4}">
      <dgm:prSet/>
      <dgm:spPr/>
      <dgm:t>
        <a:bodyPr/>
        <a:lstStyle/>
        <a:p>
          <a:endParaRPr lang="en-US"/>
        </a:p>
      </dgm:t>
    </dgm:pt>
    <dgm:pt modelId="{4EB735B9-3FCC-4EAC-9F97-6BC55A8078BB}" type="pres">
      <dgm:prSet presAssocID="{C6D92D13-0AA1-4519-8757-04CB1EBDDF8A}" presName="Name0" presStyleCnt="0">
        <dgm:presLayoutVars>
          <dgm:dir/>
          <dgm:resizeHandles val="exact"/>
        </dgm:presLayoutVars>
      </dgm:prSet>
      <dgm:spPr/>
    </dgm:pt>
    <dgm:pt modelId="{FD8BF96A-B3D9-4269-B02C-E5599585260E}" type="pres">
      <dgm:prSet presAssocID="{740C07C6-20E0-427F-9E00-79189CAA6C53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5829BC-486C-433B-B86C-63763EE8ED6C}" type="pres">
      <dgm:prSet presAssocID="{D48EB841-384F-43AE-8E4B-C0DCE6C517EF}" presName="sibTrans" presStyleLbl="sibTrans2D1" presStyleIdx="0" presStyleCnt="2"/>
      <dgm:spPr/>
    </dgm:pt>
    <dgm:pt modelId="{02DB371F-43FF-4268-B24E-56A62DD68690}" type="pres">
      <dgm:prSet presAssocID="{D48EB841-384F-43AE-8E4B-C0DCE6C517EF}" presName="connectorText" presStyleLbl="sibTrans2D1" presStyleIdx="0" presStyleCnt="2"/>
      <dgm:spPr/>
    </dgm:pt>
    <dgm:pt modelId="{7A34DE5E-97B6-421A-B431-8BEDD00CBC8E}" type="pres">
      <dgm:prSet presAssocID="{6352BAD4-71CB-433D-8338-BAFE2B905951}" presName="node" presStyleLbl="node1" presStyleIdx="1" presStyleCnt="3">
        <dgm:presLayoutVars>
          <dgm:bulletEnabled val="1"/>
        </dgm:presLayoutVars>
      </dgm:prSet>
      <dgm:spPr/>
    </dgm:pt>
    <dgm:pt modelId="{287C053D-BDE9-445B-9C43-D91AE850D999}" type="pres">
      <dgm:prSet presAssocID="{937C3471-A6BC-4C60-84B0-2B7EFE8E08EC}" presName="sibTrans" presStyleLbl="sibTrans2D1" presStyleIdx="1" presStyleCnt="2"/>
      <dgm:spPr/>
    </dgm:pt>
    <dgm:pt modelId="{E667B1CF-4048-461C-A5C5-A29C6B746224}" type="pres">
      <dgm:prSet presAssocID="{937C3471-A6BC-4C60-84B0-2B7EFE8E08EC}" presName="connectorText" presStyleLbl="sibTrans2D1" presStyleIdx="1" presStyleCnt="2"/>
      <dgm:spPr/>
    </dgm:pt>
    <dgm:pt modelId="{514B42C3-5831-4086-B6BE-7FEDDB57A561}" type="pres">
      <dgm:prSet presAssocID="{7CAF3338-0618-4F94-9297-F2E480CD5CFC}" presName="node" presStyleLbl="node1" presStyleIdx="2" presStyleCnt="3">
        <dgm:presLayoutVars>
          <dgm:bulletEnabled val="1"/>
        </dgm:presLayoutVars>
      </dgm:prSet>
      <dgm:spPr/>
    </dgm:pt>
  </dgm:ptLst>
  <dgm:cxnLst>
    <dgm:cxn modelId="{A146DFD7-07ED-41D1-A0E2-8ABD14882E52}" type="presOf" srcId="{C6D92D13-0AA1-4519-8757-04CB1EBDDF8A}" destId="{4EB735B9-3FCC-4EAC-9F97-6BC55A8078BB}" srcOrd="0" destOrd="0" presId="urn:microsoft.com/office/officeart/2005/8/layout/process1"/>
    <dgm:cxn modelId="{BD163D8B-B9BC-4694-8AE6-5E1F84B5AFCE}" type="presOf" srcId="{937C3471-A6BC-4C60-84B0-2B7EFE8E08EC}" destId="{287C053D-BDE9-445B-9C43-D91AE850D999}" srcOrd="0" destOrd="0" presId="urn:microsoft.com/office/officeart/2005/8/layout/process1"/>
    <dgm:cxn modelId="{96D3F98B-E18C-424D-95DD-93F0DE2B2BC8}" type="presOf" srcId="{D48EB841-384F-43AE-8E4B-C0DCE6C517EF}" destId="{02DB371F-43FF-4268-B24E-56A62DD68690}" srcOrd="1" destOrd="0" presId="urn:microsoft.com/office/officeart/2005/8/layout/process1"/>
    <dgm:cxn modelId="{9DE776C5-253A-40AC-AA01-5570E548D948}" type="presOf" srcId="{7CAF3338-0618-4F94-9297-F2E480CD5CFC}" destId="{514B42C3-5831-4086-B6BE-7FEDDB57A561}" srcOrd="0" destOrd="0" presId="urn:microsoft.com/office/officeart/2005/8/layout/process1"/>
    <dgm:cxn modelId="{3D4F6C3F-2624-4DA3-A372-E7C38395477D}" type="presOf" srcId="{740C07C6-20E0-427F-9E00-79189CAA6C53}" destId="{FD8BF96A-B3D9-4269-B02C-E5599585260E}" srcOrd="0" destOrd="0" presId="urn:microsoft.com/office/officeart/2005/8/layout/process1"/>
    <dgm:cxn modelId="{4FD68E7B-DCC2-47E3-968F-EE57EAF4FAB1}" type="presOf" srcId="{6352BAD4-71CB-433D-8338-BAFE2B905951}" destId="{7A34DE5E-97B6-421A-B431-8BEDD00CBC8E}" srcOrd="0" destOrd="0" presId="urn:microsoft.com/office/officeart/2005/8/layout/process1"/>
    <dgm:cxn modelId="{A6E00E34-B6C5-4A67-BE68-6DDDCB3E9D96}" type="presOf" srcId="{937C3471-A6BC-4C60-84B0-2B7EFE8E08EC}" destId="{E667B1CF-4048-461C-A5C5-A29C6B746224}" srcOrd="1" destOrd="0" presId="urn:microsoft.com/office/officeart/2005/8/layout/process1"/>
    <dgm:cxn modelId="{85E63593-46C1-461F-8AD8-1B05570EEAB4}" srcId="{C6D92D13-0AA1-4519-8757-04CB1EBDDF8A}" destId="{7CAF3338-0618-4F94-9297-F2E480CD5CFC}" srcOrd="2" destOrd="0" parTransId="{1298A2E9-E1D5-4030-8907-1E1EEFED1805}" sibTransId="{117FCE78-29F2-406E-B5D3-0E103AB996E9}"/>
    <dgm:cxn modelId="{21A2072C-7BA9-4925-A1B7-44434D9DA738}" type="presOf" srcId="{D48EB841-384F-43AE-8E4B-C0DCE6C517EF}" destId="{3F5829BC-486C-433B-B86C-63763EE8ED6C}" srcOrd="0" destOrd="0" presId="urn:microsoft.com/office/officeart/2005/8/layout/process1"/>
    <dgm:cxn modelId="{C6027523-D8CB-44B8-A0BF-10305D457AAD}" srcId="{C6D92D13-0AA1-4519-8757-04CB1EBDDF8A}" destId="{740C07C6-20E0-427F-9E00-79189CAA6C53}" srcOrd="0" destOrd="0" parTransId="{701939C6-5382-4A80-A9F9-9CA6DF1765E3}" sibTransId="{D48EB841-384F-43AE-8E4B-C0DCE6C517EF}"/>
    <dgm:cxn modelId="{1E1E83C9-7A40-4A56-945C-E5041EDBE8B9}" srcId="{C6D92D13-0AA1-4519-8757-04CB1EBDDF8A}" destId="{6352BAD4-71CB-433D-8338-BAFE2B905951}" srcOrd="1" destOrd="0" parTransId="{193F297B-220E-4149-8A3E-80EB641CA6D0}" sibTransId="{937C3471-A6BC-4C60-84B0-2B7EFE8E08EC}"/>
    <dgm:cxn modelId="{15F95F2F-D6E5-4277-9C90-5461630C2E00}" type="presParOf" srcId="{4EB735B9-3FCC-4EAC-9F97-6BC55A8078BB}" destId="{FD8BF96A-B3D9-4269-B02C-E5599585260E}" srcOrd="0" destOrd="0" presId="urn:microsoft.com/office/officeart/2005/8/layout/process1"/>
    <dgm:cxn modelId="{C1ACF0C6-9449-46DA-9BED-D078AA71B010}" type="presParOf" srcId="{4EB735B9-3FCC-4EAC-9F97-6BC55A8078BB}" destId="{3F5829BC-486C-433B-B86C-63763EE8ED6C}" srcOrd="1" destOrd="0" presId="urn:microsoft.com/office/officeart/2005/8/layout/process1"/>
    <dgm:cxn modelId="{FA3E5C21-01EB-4AA2-B835-8FAE9225C2F6}" type="presParOf" srcId="{3F5829BC-486C-433B-B86C-63763EE8ED6C}" destId="{02DB371F-43FF-4268-B24E-56A62DD68690}" srcOrd="0" destOrd="0" presId="urn:microsoft.com/office/officeart/2005/8/layout/process1"/>
    <dgm:cxn modelId="{A7A4C4D1-D2B5-49D7-932A-1628FC341DE7}" type="presParOf" srcId="{4EB735B9-3FCC-4EAC-9F97-6BC55A8078BB}" destId="{7A34DE5E-97B6-421A-B431-8BEDD00CBC8E}" srcOrd="2" destOrd="0" presId="urn:microsoft.com/office/officeart/2005/8/layout/process1"/>
    <dgm:cxn modelId="{4E5BECFC-D658-40B5-92A7-2FC485B7E59D}" type="presParOf" srcId="{4EB735B9-3FCC-4EAC-9F97-6BC55A8078BB}" destId="{287C053D-BDE9-445B-9C43-D91AE850D999}" srcOrd="3" destOrd="0" presId="urn:microsoft.com/office/officeart/2005/8/layout/process1"/>
    <dgm:cxn modelId="{1EE10C4F-EB5E-4F9F-A2B8-1DCC3EEB686B}" type="presParOf" srcId="{287C053D-BDE9-445B-9C43-D91AE850D999}" destId="{E667B1CF-4048-461C-A5C5-A29C6B746224}" srcOrd="0" destOrd="0" presId="urn:microsoft.com/office/officeart/2005/8/layout/process1"/>
    <dgm:cxn modelId="{20378726-0F41-4789-BD8A-FDC10B40A974}" type="presParOf" srcId="{4EB735B9-3FCC-4EAC-9F97-6BC55A8078BB}" destId="{514B42C3-5831-4086-B6BE-7FEDDB57A561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4321C3-E1A5-4D0D-AB0B-D59247C72BE7}">
      <dsp:nvSpPr>
        <dsp:cNvPr id="0" name=""/>
        <dsp:cNvSpPr/>
      </dsp:nvSpPr>
      <dsp:spPr>
        <a:xfrm rot="5400000">
          <a:off x="431356" y="1460118"/>
          <a:ext cx="1291348" cy="14701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02673F-FA86-4EA2-991A-72566C1770D1}">
      <dsp:nvSpPr>
        <dsp:cNvPr id="0" name=""/>
        <dsp:cNvSpPr/>
      </dsp:nvSpPr>
      <dsp:spPr>
        <a:xfrm>
          <a:off x="89227" y="28632"/>
          <a:ext cx="2173870" cy="152163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You start program.exe</a:t>
          </a:r>
          <a:endParaRPr lang="en-US" sz="2100" kern="1200" dirty="0"/>
        </a:p>
      </dsp:txBody>
      <dsp:txXfrm>
        <a:off x="163521" y="102926"/>
        <a:ext cx="2025282" cy="1373051"/>
      </dsp:txXfrm>
    </dsp:sp>
    <dsp:sp modelId="{0A1A90CA-5E45-4B0B-A781-0D73445279C2}">
      <dsp:nvSpPr>
        <dsp:cNvPr id="0" name=""/>
        <dsp:cNvSpPr/>
      </dsp:nvSpPr>
      <dsp:spPr>
        <a:xfrm>
          <a:off x="2263097" y="173755"/>
          <a:ext cx="1581066" cy="1229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Process start</a:t>
          </a:r>
          <a:endParaRPr lang="en-US" sz="1600" kern="1200" dirty="0"/>
        </a:p>
      </dsp:txBody>
      <dsp:txXfrm>
        <a:off x="2263097" y="173755"/>
        <a:ext cx="1581066" cy="1229855"/>
      </dsp:txXfrm>
    </dsp:sp>
    <dsp:sp modelId="{0DC97FD2-C878-4177-BF0C-66A5214663A6}">
      <dsp:nvSpPr>
        <dsp:cNvPr id="0" name=""/>
        <dsp:cNvSpPr/>
      </dsp:nvSpPr>
      <dsp:spPr>
        <a:xfrm rot="5400000">
          <a:off x="2233725" y="3169420"/>
          <a:ext cx="1291348" cy="147015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E632BD-ABA2-4A49-B74F-2D594B381342}">
      <dsp:nvSpPr>
        <dsp:cNvPr id="0" name=""/>
        <dsp:cNvSpPr/>
      </dsp:nvSpPr>
      <dsp:spPr>
        <a:xfrm>
          <a:off x="1891596" y="1737934"/>
          <a:ext cx="2173870" cy="152163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Memory is allocated and modules are loaded</a:t>
          </a:r>
          <a:endParaRPr lang="en-US" sz="2100" kern="1200" dirty="0"/>
        </a:p>
      </dsp:txBody>
      <dsp:txXfrm>
        <a:off x="1965890" y="1812228"/>
        <a:ext cx="2025282" cy="1373051"/>
      </dsp:txXfrm>
    </dsp:sp>
    <dsp:sp modelId="{B0BD2859-0181-4452-8C9F-F0FC3EB8E1A4}">
      <dsp:nvSpPr>
        <dsp:cNvPr id="0" name=""/>
        <dsp:cNvSpPr/>
      </dsp:nvSpPr>
      <dsp:spPr>
        <a:xfrm>
          <a:off x="4065467" y="1883057"/>
          <a:ext cx="1581066" cy="1229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Process initialize</a:t>
          </a:r>
          <a:endParaRPr lang="en-US" sz="1600" kern="1200" dirty="0"/>
        </a:p>
      </dsp:txBody>
      <dsp:txXfrm>
        <a:off x="4065467" y="1883057"/>
        <a:ext cx="1581066" cy="1229855"/>
      </dsp:txXfrm>
    </dsp:sp>
    <dsp:sp modelId="{74CA765E-D30C-4E93-AFAF-004A1AA7AD94}">
      <dsp:nvSpPr>
        <dsp:cNvPr id="0" name=""/>
        <dsp:cNvSpPr/>
      </dsp:nvSpPr>
      <dsp:spPr>
        <a:xfrm>
          <a:off x="3693966" y="3447237"/>
          <a:ext cx="2173870" cy="152163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Thread starts and something is happening</a:t>
          </a:r>
          <a:endParaRPr lang="en-US" sz="2100" kern="1200" dirty="0"/>
        </a:p>
      </dsp:txBody>
      <dsp:txXfrm>
        <a:off x="3768260" y="3521531"/>
        <a:ext cx="2025282" cy="1373051"/>
      </dsp:txXfrm>
    </dsp:sp>
    <dsp:sp modelId="{9ED0B482-E2CF-4D2A-93E1-634828D54EDD}">
      <dsp:nvSpPr>
        <dsp:cNvPr id="0" name=""/>
        <dsp:cNvSpPr/>
      </dsp:nvSpPr>
      <dsp:spPr>
        <a:xfrm>
          <a:off x="5867837" y="3592360"/>
          <a:ext cx="1581066" cy="1229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Thread creation and execution</a:t>
          </a:r>
          <a:endParaRPr lang="en-US" sz="1800" kern="1200" dirty="0"/>
        </a:p>
      </dsp:txBody>
      <dsp:txXfrm>
        <a:off x="5867837" y="3592360"/>
        <a:ext cx="1581066" cy="12298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AA8B0-557C-43F0-8D8C-F51656996D41}">
      <dsp:nvSpPr>
        <dsp:cNvPr id="0" name=""/>
        <dsp:cNvSpPr/>
      </dsp:nvSpPr>
      <dsp:spPr>
        <a:xfrm>
          <a:off x="926" y="562173"/>
          <a:ext cx="2168449" cy="1084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Windows APIs (Win32 APIs)</a:t>
          </a:r>
          <a:endParaRPr lang="en-US" sz="2400" kern="1200" dirty="0"/>
        </a:p>
      </dsp:txBody>
      <dsp:txXfrm>
        <a:off x="32682" y="593929"/>
        <a:ext cx="2104937" cy="1020712"/>
      </dsp:txXfrm>
    </dsp:sp>
    <dsp:sp modelId="{292EDA8F-930F-4D3B-828D-1BBC45DAA35A}">
      <dsp:nvSpPr>
        <dsp:cNvPr id="0" name=""/>
        <dsp:cNvSpPr/>
      </dsp:nvSpPr>
      <dsp:spPr>
        <a:xfrm>
          <a:off x="217771" y="1646398"/>
          <a:ext cx="216844" cy="813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3168"/>
              </a:lnTo>
              <a:lnTo>
                <a:pt x="216844" y="81316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DEAB49-C8D1-4183-BF0C-A92C414D5383}">
      <dsp:nvSpPr>
        <dsp:cNvPr id="0" name=""/>
        <dsp:cNvSpPr/>
      </dsp:nvSpPr>
      <dsp:spPr>
        <a:xfrm>
          <a:off x="434616" y="1917454"/>
          <a:ext cx="1734759" cy="10842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VirtualAlloc</a:t>
          </a:r>
          <a:endParaRPr lang="en-US" sz="900" kern="1200" dirty="0"/>
        </a:p>
      </dsp:txBody>
      <dsp:txXfrm>
        <a:off x="466372" y="1949210"/>
        <a:ext cx="1671247" cy="1020712"/>
      </dsp:txXfrm>
    </dsp:sp>
    <dsp:sp modelId="{62F66DC1-8449-45E5-B973-2920C25229BC}">
      <dsp:nvSpPr>
        <dsp:cNvPr id="0" name=""/>
        <dsp:cNvSpPr/>
      </dsp:nvSpPr>
      <dsp:spPr>
        <a:xfrm>
          <a:off x="217771" y="1646398"/>
          <a:ext cx="216844" cy="2168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8449"/>
              </a:lnTo>
              <a:lnTo>
                <a:pt x="216844" y="216844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1950DF-E889-4F71-A47C-9B02D86541D2}">
      <dsp:nvSpPr>
        <dsp:cNvPr id="0" name=""/>
        <dsp:cNvSpPr/>
      </dsp:nvSpPr>
      <dsp:spPr>
        <a:xfrm>
          <a:off x="434616" y="3272734"/>
          <a:ext cx="1734759" cy="10842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WriteProcessMemory</a:t>
          </a:r>
          <a:endParaRPr lang="en-US" sz="900" kern="1200" dirty="0"/>
        </a:p>
      </dsp:txBody>
      <dsp:txXfrm>
        <a:off x="466372" y="3304490"/>
        <a:ext cx="1671247" cy="1020712"/>
      </dsp:txXfrm>
    </dsp:sp>
    <dsp:sp modelId="{46A91995-43C5-4F6A-8DFA-E52CE87A6892}">
      <dsp:nvSpPr>
        <dsp:cNvPr id="0" name=""/>
        <dsp:cNvSpPr/>
      </dsp:nvSpPr>
      <dsp:spPr>
        <a:xfrm>
          <a:off x="2711487" y="562173"/>
          <a:ext cx="2168449" cy="1084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Low level functions</a:t>
          </a:r>
          <a:endParaRPr lang="en-US" sz="2400" kern="1200" dirty="0"/>
        </a:p>
      </dsp:txBody>
      <dsp:txXfrm>
        <a:off x="2743243" y="593929"/>
        <a:ext cx="2104937" cy="1020712"/>
      </dsp:txXfrm>
    </dsp:sp>
    <dsp:sp modelId="{21066FA5-7F7D-4CE2-A0FA-856F2A0BAFE9}">
      <dsp:nvSpPr>
        <dsp:cNvPr id="0" name=""/>
        <dsp:cNvSpPr/>
      </dsp:nvSpPr>
      <dsp:spPr>
        <a:xfrm>
          <a:off x="2928332" y="1646398"/>
          <a:ext cx="216844" cy="813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3168"/>
              </a:lnTo>
              <a:lnTo>
                <a:pt x="216844" y="81316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AF179D-15B9-4AFF-919D-B1DC10359B35}">
      <dsp:nvSpPr>
        <dsp:cNvPr id="0" name=""/>
        <dsp:cNvSpPr/>
      </dsp:nvSpPr>
      <dsp:spPr>
        <a:xfrm>
          <a:off x="3145177" y="1917454"/>
          <a:ext cx="1734759" cy="10842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malloc</a:t>
          </a:r>
          <a:endParaRPr lang="en-US" sz="900" kern="1200" dirty="0"/>
        </a:p>
      </dsp:txBody>
      <dsp:txXfrm>
        <a:off x="3176933" y="1949210"/>
        <a:ext cx="1671247" cy="1020712"/>
      </dsp:txXfrm>
    </dsp:sp>
    <dsp:sp modelId="{CBD3A219-7B89-4340-B96E-CDA223A1D034}">
      <dsp:nvSpPr>
        <dsp:cNvPr id="0" name=""/>
        <dsp:cNvSpPr/>
      </dsp:nvSpPr>
      <dsp:spPr>
        <a:xfrm>
          <a:off x="2928332" y="1646398"/>
          <a:ext cx="216844" cy="2168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8449"/>
              </a:lnTo>
              <a:lnTo>
                <a:pt x="216844" y="216844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F90384-C644-4472-9271-D45B4F01D387}">
      <dsp:nvSpPr>
        <dsp:cNvPr id="0" name=""/>
        <dsp:cNvSpPr/>
      </dsp:nvSpPr>
      <dsp:spPr>
        <a:xfrm>
          <a:off x="3145177" y="3272734"/>
          <a:ext cx="1734759" cy="10842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err="1" smtClean="0"/>
            <a:t>Memcpy</a:t>
          </a:r>
          <a:endParaRPr lang="en-US" sz="900" kern="1200" dirty="0"/>
        </a:p>
      </dsp:txBody>
      <dsp:txXfrm>
        <a:off x="3176933" y="3304490"/>
        <a:ext cx="1671247" cy="1020712"/>
      </dsp:txXfrm>
    </dsp:sp>
    <dsp:sp modelId="{11160050-0A9F-47B5-94BC-F56F052F1306}">
      <dsp:nvSpPr>
        <dsp:cNvPr id="0" name=""/>
        <dsp:cNvSpPr/>
      </dsp:nvSpPr>
      <dsp:spPr>
        <a:xfrm>
          <a:off x="5422049" y="562173"/>
          <a:ext cx="2168449" cy="10842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Syscall</a:t>
          </a:r>
          <a:r>
            <a:rPr lang="en-US" sz="2400" kern="1200" dirty="0" smtClean="0"/>
            <a:t> Instructions</a:t>
          </a:r>
          <a:endParaRPr lang="en-US" sz="2400" kern="1200" dirty="0"/>
        </a:p>
      </dsp:txBody>
      <dsp:txXfrm>
        <a:off x="5453805" y="593929"/>
        <a:ext cx="2104937" cy="1020712"/>
      </dsp:txXfrm>
    </dsp:sp>
    <dsp:sp modelId="{F9D473FF-E647-426B-AAAF-46846AD380DC}">
      <dsp:nvSpPr>
        <dsp:cNvPr id="0" name=""/>
        <dsp:cNvSpPr/>
      </dsp:nvSpPr>
      <dsp:spPr>
        <a:xfrm>
          <a:off x="5638894" y="1646398"/>
          <a:ext cx="216844" cy="8131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3168"/>
              </a:lnTo>
              <a:lnTo>
                <a:pt x="216844" y="813168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608619-331F-47C5-88FB-2FC6DF0B7215}">
      <dsp:nvSpPr>
        <dsp:cNvPr id="0" name=""/>
        <dsp:cNvSpPr/>
      </dsp:nvSpPr>
      <dsp:spPr>
        <a:xfrm>
          <a:off x="5855739" y="1917454"/>
          <a:ext cx="1734759" cy="10842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SSN 26 (</a:t>
          </a:r>
          <a:r>
            <a:rPr lang="en-US" sz="900" kern="1200" dirty="0" err="1" smtClean="0"/>
            <a:t>NtOpenProcess</a:t>
          </a:r>
          <a:r>
            <a:rPr lang="en-US" sz="900" kern="1200" dirty="0" smtClean="0"/>
            <a:t>)</a:t>
          </a:r>
          <a:endParaRPr lang="en-US" sz="900" kern="1200" dirty="0"/>
        </a:p>
      </dsp:txBody>
      <dsp:txXfrm>
        <a:off x="5887495" y="1949210"/>
        <a:ext cx="1671247" cy="1020712"/>
      </dsp:txXfrm>
    </dsp:sp>
    <dsp:sp modelId="{FE5C1467-4EA5-446E-8477-12E0C527C635}">
      <dsp:nvSpPr>
        <dsp:cNvPr id="0" name=""/>
        <dsp:cNvSpPr/>
      </dsp:nvSpPr>
      <dsp:spPr>
        <a:xfrm>
          <a:off x="5638894" y="1646398"/>
          <a:ext cx="216844" cy="21684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68449"/>
              </a:lnTo>
              <a:lnTo>
                <a:pt x="216844" y="2168449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B9022-3E16-4FBE-80E6-63F125737306}">
      <dsp:nvSpPr>
        <dsp:cNvPr id="0" name=""/>
        <dsp:cNvSpPr/>
      </dsp:nvSpPr>
      <dsp:spPr>
        <a:xfrm>
          <a:off x="5855739" y="3272734"/>
          <a:ext cx="1734759" cy="10842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" tIns="11430" rIns="17145" bIns="1143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 smtClean="0"/>
            <a:t>SSN 18 (</a:t>
          </a:r>
          <a:r>
            <a:rPr lang="en-US" sz="900" kern="1200" dirty="0" err="1" smtClean="0"/>
            <a:t>NtAllocateVirtualMemory</a:t>
          </a:r>
          <a:r>
            <a:rPr lang="en-US" sz="900" kern="1200" dirty="0" smtClean="0"/>
            <a:t>)</a:t>
          </a:r>
          <a:endParaRPr lang="en-US" sz="900" kern="1200" dirty="0"/>
        </a:p>
      </dsp:txBody>
      <dsp:txXfrm>
        <a:off x="5887495" y="3304490"/>
        <a:ext cx="1671247" cy="10207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8F195-0CE0-4073-B3E9-BD9C6E3F1CC5}">
      <dsp:nvSpPr>
        <dsp:cNvPr id="0" name=""/>
        <dsp:cNvSpPr/>
      </dsp:nvSpPr>
      <dsp:spPr>
        <a:xfrm rot="5400000">
          <a:off x="451863" y="1485562"/>
          <a:ext cx="1313851" cy="149577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E55D6D-C39C-4E49-836C-E59B2AE83E54}">
      <dsp:nvSpPr>
        <dsp:cNvPr id="0" name=""/>
        <dsp:cNvSpPr/>
      </dsp:nvSpPr>
      <dsp:spPr>
        <a:xfrm>
          <a:off x="103772" y="29131"/>
          <a:ext cx="2211753" cy="154815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OpenProcess</a:t>
          </a:r>
          <a:r>
            <a:rPr lang="en-US" sz="1400" kern="1200" dirty="0" smtClean="0"/>
            <a:t>();</a:t>
          </a:r>
          <a:endParaRPr lang="en-US" sz="1400" kern="1200" dirty="0"/>
        </a:p>
      </dsp:txBody>
      <dsp:txXfrm>
        <a:off x="179360" y="104719"/>
        <a:ext cx="2060577" cy="1396979"/>
      </dsp:txXfrm>
    </dsp:sp>
    <dsp:sp modelId="{10B68783-32E1-447D-85B8-B75D67A5813E}">
      <dsp:nvSpPr>
        <dsp:cNvPr id="0" name=""/>
        <dsp:cNvSpPr/>
      </dsp:nvSpPr>
      <dsp:spPr>
        <a:xfrm>
          <a:off x="2315525" y="176783"/>
          <a:ext cx="1608618" cy="12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Windows API</a:t>
          </a:r>
          <a:endParaRPr lang="en-US" sz="1100" kern="1200" dirty="0"/>
        </a:p>
      </dsp:txBody>
      <dsp:txXfrm>
        <a:off x="2315525" y="176783"/>
        <a:ext cx="1608618" cy="1251287"/>
      </dsp:txXfrm>
    </dsp:sp>
    <dsp:sp modelId="{59B38419-8904-449B-AF70-A1AB27476026}">
      <dsp:nvSpPr>
        <dsp:cNvPr id="0" name=""/>
        <dsp:cNvSpPr/>
      </dsp:nvSpPr>
      <dsp:spPr>
        <a:xfrm rot="5400000">
          <a:off x="2285642" y="3224651"/>
          <a:ext cx="1313851" cy="149577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CF3F4B-90D4-424C-AB1C-93D04851A1EA}">
      <dsp:nvSpPr>
        <dsp:cNvPr id="0" name=""/>
        <dsp:cNvSpPr/>
      </dsp:nvSpPr>
      <dsp:spPr>
        <a:xfrm>
          <a:off x="1937551" y="1784569"/>
          <a:ext cx="2211753" cy="154815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Kernel32!OpenProcess</a:t>
          </a:r>
          <a:endParaRPr lang="en-US" sz="1400" kern="1200" dirty="0"/>
        </a:p>
      </dsp:txBody>
      <dsp:txXfrm>
        <a:off x="2013139" y="1860157"/>
        <a:ext cx="2060577" cy="1396979"/>
      </dsp:txXfrm>
    </dsp:sp>
    <dsp:sp modelId="{A7CE54CF-5E11-4A39-B405-23047C344AD8}">
      <dsp:nvSpPr>
        <dsp:cNvPr id="0" name=""/>
        <dsp:cNvSpPr/>
      </dsp:nvSpPr>
      <dsp:spPr>
        <a:xfrm>
          <a:off x="4149304" y="1915872"/>
          <a:ext cx="1608618" cy="12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 dirty="0" smtClean="0"/>
            <a:t>Nested function in another DLL</a:t>
          </a:r>
          <a:endParaRPr lang="en-US" sz="1100" kern="1200" dirty="0"/>
        </a:p>
      </dsp:txBody>
      <dsp:txXfrm>
        <a:off x="4149304" y="1915872"/>
        <a:ext cx="1608618" cy="1251287"/>
      </dsp:txXfrm>
    </dsp:sp>
    <dsp:sp modelId="{9B04B0A0-F435-489F-BE79-B30FA02A0A77}">
      <dsp:nvSpPr>
        <dsp:cNvPr id="0" name=""/>
        <dsp:cNvSpPr/>
      </dsp:nvSpPr>
      <dsp:spPr>
        <a:xfrm>
          <a:off x="3771329" y="3507310"/>
          <a:ext cx="2211753" cy="1548155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/>
            <a:t>Syscall</a:t>
          </a:r>
          <a:r>
            <a:rPr lang="en-US" sz="1400" kern="1200" dirty="0" smtClean="0"/>
            <a:t> SSN 26</a:t>
          </a:r>
          <a:endParaRPr lang="en-US" sz="1400" kern="1200" dirty="0"/>
        </a:p>
      </dsp:txBody>
      <dsp:txXfrm>
        <a:off x="3846917" y="3582898"/>
        <a:ext cx="2060577" cy="1396979"/>
      </dsp:txXfrm>
    </dsp:sp>
    <dsp:sp modelId="{799FEA14-C581-49E0-A4A7-C999F77CAF29}">
      <dsp:nvSpPr>
        <dsp:cNvPr id="0" name=""/>
        <dsp:cNvSpPr/>
      </dsp:nvSpPr>
      <dsp:spPr>
        <a:xfrm>
          <a:off x="5983082" y="3654962"/>
          <a:ext cx="1608618" cy="12512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err="1" smtClean="0"/>
            <a:t>Syscall</a:t>
          </a:r>
          <a:r>
            <a:rPr lang="en-US" sz="1900" kern="1200" dirty="0" smtClean="0"/>
            <a:t> instruction</a:t>
          </a:r>
          <a:endParaRPr lang="en-US" sz="1900" kern="1200" dirty="0"/>
        </a:p>
      </dsp:txBody>
      <dsp:txXfrm>
        <a:off x="5983082" y="3654962"/>
        <a:ext cx="1608618" cy="12512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8BF96A-B3D9-4269-B02C-E5599585260E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Allocate memory</a:t>
          </a:r>
          <a:endParaRPr lang="en-US" sz="2400" kern="1200" dirty="0"/>
        </a:p>
      </dsp:txBody>
      <dsp:txXfrm>
        <a:off x="44665" y="2106299"/>
        <a:ext cx="2060143" cy="1206068"/>
      </dsp:txXfrm>
    </dsp:sp>
    <dsp:sp modelId="{3F5829BC-486C-433B-B86C-63763EE8ED6C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355850" y="2550475"/>
        <a:ext cx="316861" cy="317716"/>
      </dsp:txXfrm>
    </dsp:sp>
    <dsp:sp modelId="{7A34DE5E-97B6-421A-B431-8BEDD00CBC8E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Write shellcode to memory</a:t>
          </a:r>
          <a:endParaRPr lang="en-US" sz="2400" kern="1200" dirty="0"/>
        </a:p>
      </dsp:txBody>
      <dsp:txXfrm>
        <a:off x="3033928" y="2106299"/>
        <a:ext cx="2060143" cy="1206068"/>
      </dsp:txXfrm>
    </dsp:sp>
    <dsp:sp modelId="{287C053D-BDE9-445B-9C43-D91AE850D999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5345112" y="2550475"/>
        <a:ext cx="316861" cy="317716"/>
      </dsp:txXfrm>
    </dsp:sp>
    <dsp:sp modelId="{514B42C3-5831-4086-B6BE-7FEDDB57A561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Execute</a:t>
          </a:r>
          <a:endParaRPr lang="en-US" sz="2400" kern="1200" dirty="0"/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17D6-B932-414D-86B9-5069E64B6A9C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F680C-45D6-470C-9769-32FA4190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43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17D6-B932-414D-86B9-5069E64B6A9C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F680C-45D6-470C-9769-32FA4190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0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17D6-B932-414D-86B9-5069E64B6A9C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F680C-45D6-470C-9769-32FA4190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31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17D6-B932-414D-86B9-5069E64B6A9C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F680C-45D6-470C-9769-32FA4190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34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17D6-B932-414D-86B9-5069E64B6A9C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F680C-45D6-470C-9769-32FA4190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860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17D6-B932-414D-86B9-5069E64B6A9C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F680C-45D6-470C-9769-32FA4190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761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17D6-B932-414D-86B9-5069E64B6A9C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F680C-45D6-470C-9769-32FA4190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162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17D6-B932-414D-86B9-5069E64B6A9C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F680C-45D6-470C-9769-32FA4190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22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17D6-B932-414D-86B9-5069E64B6A9C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F680C-45D6-470C-9769-32FA4190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7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17D6-B932-414D-86B9-5069E64B6A9C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F680C-45D6-470C-9769-32FA4190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53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17D6-B932-414D-86B9-5069E64B6A9C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F680C-45D6-470C-9769-32FA4190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1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17D6-B932-414D-86B9-5069E64B6A9C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F680C-45D6-470C-9769-32FA4190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41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17D6-B932-414D-86B9-5069E64B6A9C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F680C-45D6-470C-9769-32FA4190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34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17D6-B932-414D-86B9-5069E64B6A9C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F680C-45D6-470C-9769-32FA4190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207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17D6-B932-414D-86B9-5069E64B6A9C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F680C-45D6-470C-9769-32FA4190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94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D17D6-B932-414D-86B9-5069E64B6A9C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AF680C-45D6-470C-9769-32FA4190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28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91D17D6-B932-414D-86B9-5069E64B6A9C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53AF680C-45D6-470C-9769-32FA4190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26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91D17D6-B932-414D-86B9-5069E64B6A9C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53AF680C-45D6-470C-9769-32FA41904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532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secqt.github.io/Red-Teaming-Army/" TargetMode="External"/><Relationship Id="rId2" Type="http://schemas.openxmlformats.org/officeDocument/2006/relationships/hyperlink" Target="https://www.youtube.com/@Lsecqt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cocomelonc/" TargetMode="External"/><Relationship Id="rId4" Type="http://schemas.openxmlformats.org/officeDocument/2006/relationships/hyperlink" Target="https://cocomelonc.github.io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edit/" TargetMode="Externa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Malware Development 101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From Zero to Non-Hero</a:t>
            </a:r>
          </a:p>
        </p:txBody>
      </p:sp>
    </p:spTree>
    <p:extLst>
      <p:ext uri="{BB962C8B-B14F-4D97-AF65-F5344CB8AC3E}">
        <p14:creationId xmlns:p14="http://schemas.microsoft.com/office/powerpoint/2010/main" val="405365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must ALSO upgrade and catch on!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1" y="2491645"/>
            <a:ext cx="6242535" cy="576262"/>
          </a:xfrm>
        </p:spPr>
        <p:txBody>
          <a:bodyPr/>
          <a:lstStyle/>
          <a:p>
            <a:r>
              <a:rPr lang="en-US" dirty="0" smtClean="0"/>
              <a:t>Red Team Upgrade – Creativity Unlocked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3" y="3076374"/>
            <a:ext cx="5963476" cy="2547937"/>
          </a:xfrm>
        </p:spPr>
        <p:txBody>
          <a:bodyPr>
            <a:normAutofit/>
          </a:bodyPr>
          <a:lstStyle/>
          <a:p>
            <a:r>
              <a:rPr lang="en-US" dirty="0"/>
              <a:t>It is the infinite game of cat and </a:t>
            </a:r>
            <a:r>
              <a:rPr lang="en-US" dirty="0" smtClean="0"/>
              <a:t>mouse</a:t>
            </a:r>
          </a:p>
          <a:p>
            <a:r>
              <a:rPr lang="en-US" dirty="0" smtClean="0"/>
              <a:t>New techniques are researched and published each year</a:t>
            </a:r>
          </a:p>
          <a:p>
            <a:r>
              <a:rPr lang="en-US" dirty="0" err="1" smtClean="0"/>
              <a:t>Maldev</a:t>
            </a:r>
            <a:r>
              <a:rPr lang="en-US" dirty="0" smtClean="0"/>
              <a:t> know-how is more accessible then ever before</a:t>
            </a:r>
          </a:p>
          <a:p>
            <a:r>
              <a:rPr lang="en-US" dirty="0" smtClean="0"/>
              <a:t>Languages like Rust and </a:t>
            </a:r>
            <a:r>
              <a:rPr lang="en-US" dirty="0" err="1" smtClean="0"/>
              <a:t>Nim</a:t>
            </a:r>
            <a:r>
              <a:rPr lang="en-US" dirty="0" smtClean="0"/>
              <a:t> are massively abused for </a:t>
            </a:r>
            <a:r>
              <a:rPr lang="en-US" dirty="0" err="1" smtClean="0"/>
              <a:t>maldev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8196" name="Picture 4" descr="Experts reveal how AI could turn evil | Daily Mail Onl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889" y="2779776"/>
            <a:ext cx="4590841" cy="27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16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15" y="636418"/>
            <a:ext cx="4603634" cy="195002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03 – Windows Basics</a:t>
            </a:r>
            <a:endParaRPr lang="en-US" sz="3200" dirty="0"/>
          </a:p>
        </p:txBody>
      </p:sp>
      <p:pic>
        <p:nvPicPr>
          <p:cNvPr id="10242" name="Picture 2" descr="Windows os logo - Soziale Medien und Logos Symbo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191" y="1191196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710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Key windows components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6498" y="2886020"/>
            <a:ext cx="5963476" cy="2547937"/>
          </a:xfrm>
        </p:spPr>
        <p:txBody>
          <a:bodyPr>
            <a:noAutofit/>
          </a:bodyPr>
          <a:lstStyle/>
          <a:p>
            <a:r>
              <a:rPr lang="en-US" sz="2500" dirty="0" smtClean="0"/>
              <a:t>Memory</a:t>
            </a:r>
            <a:endParaRPr lang="en-US" sz="2500" dirty="0" smtClean="0"/>
          </a:p>
          <a:p>
            <a:r>
              <a:rPr lang="en-US" sz="2500" dirty="0" smtClean="0"/>
              <a:t>Processes</a:t>
            </a:r>
          </a:p>
          <a:p>
            <a:r>
              <a:rPr lang="en-US" sz="2500" dirty="0" smtClean="0"/>
              <a:t>Threads</a:t>
            </a:r>
          </a:p>
          <a:p>
            <a:r>
              <a:rPr lang="en-US" sz="2500" dirty="0" smtClean="0"/>
              <a:t>Win32 APIs</a:t>
            </a:r>
            <a:endParaRPr lang="en-US" sz="2500" dirty="0"/>
          </a:p>
        </p:txBody>
      </p:sp>
      <p:pic>
        <p:nvPicPr>
          <p:cNvPr id="3076" name="Picture 4" descr="Kernel (operating system) - Wikipedi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5265" y="1965259"/>
            <a:ext cx="5562146" cy="438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97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Let’s not forget about the shellcodes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0784" y="2886021"/>
            <a:ext cx="5963476" cy="2547937"/>
          </a:xfrm>
        </p:spPr>
        <p:txBody>
          <a:bodyPr>
            <a:noAutofit/>
          </a:bodyPr>
          <a:lstStyle/>
          <a:p>
            <a:r>
              <a:rPr lang="en-US" sz="2500" dirty="0" smtClean="0"/>
              <a:t>Machine instructions (often in hex)</a:t>
            </a:r>
          </a:p>
          <a:p>
            <a:r>
              <a:rPr lang="en-US" sz="2500" dirty="0" smtClean="0"/>
              <a:t>Provides:</a:t>
            </a:r>
          </a:p>
          <a:p>
            <a:pPr lvl="1"/>
            <a:r>
              <a:rPr lang="en-US" sz="2300" dirty="0" err="1" smtClean="0"/>
              <a:t>Flexability</a:t>
            </a:r>
            <a:endParaRPr lang="en-US" sz="2300" dirty="0"/>
          </a:p>
          <a:p>
            <a:pPr lvl="1"/>
            <a:r>
              <a:rPr lang="en-US" sz="2300" dirty="0" smtClean="0"/>
              <a:t>Customizability</a:t>
            </a:r>
          </a:p>
          <a:p>
            <a:pPr lvl="1"/>
            <a:r>
              <a:rPr lang="en-US" sz="2300" dirty="0"/>
              <a:t>E</a:t>
            </a:r>
            <a:r>
              <a:rPr lang="en-US" sz="2300" dirty="0" smtClean="0"/>
              <a:t>vasiveness</a:t>
            </a:r>
          </a:p>
          <a:p>
            <a:endParaRPr lang="en-US" sz="2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522" y="3881146"/>
            <a:ext cx="7725853" cy="131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6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Generating Shellcode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0784" y="2886021"/>
            <a:ext cx="5963476" cy="2547937"/>
          </a:xfrm>
        </p:spPr>
        <p:txBody>
          <a:bodyPr>
            <a:noAutofit/>
          </a:bodyPr>
          <a:lstStyle/>
          <a:p>
            <a:r>
              <a:rPr lang="en-US" sz="2500" dirty="0" smtClean="0"/>
              <a:t>No assembly needed (luckily)</a:t>
            </a:r>
          </a:p>
          <a:p>
            <a:r>
              <a:rPr lang="en-US" sz="2500" dirty="0" smtClean="0"/>
              <a:t>Tools for the job:</a:t>
            </a:r>
          </a:p>
          <a:p>
            <a:pPr lvl="1"/>
            <a:r>
              <a:rPr lang="en-US" sz="2300" dirty="0" err="1" smtClean="0"/>
              <a:t>MSFvenom</a:t>
            </a:r>
            <a:endParaRPr lang="en-US" sz="2300" dirty="0" smtClean="0"/>
          </a:p>
          <a:p>
            <a:pPr lvl="1"/>
            <a:r>
              <a:rPr lang="en-US" sz="2300" dirty="0" smtClean="0"/>
              <a:t>Donut</a:t>
            </a:r>
          </a:p>
          <a:p>
            <a:pPr lvl="1"/>
            <a:r>
              <a:rPr lang="en-US" sz="2300" dirty="0" err="1" smtClean="0"/>
              <a:t>ChatGPT</a:t>
            </a:r>
            <a:endParaRPr lang="en-US" sz="2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2" y="2311892"/>
            <a:ext cx="5350016" cy="369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9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Generating </a:t>
            </a:r>
            <a:r>
              <a:rPr lang="en-US" dirty="0" smtClean="0"/>
              <a:t>Shellcode with </a:t>
            </a:r>
            <a:r>
              <a:rPr lang="en-US" dirty="0" err="1" smtClean="0"/>
              <a:t>MSFVenom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3628910"/>
            <a:ext cx="9764488" cy="163852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133600" y="2609850"/>
            <a:ext cx="1771650" cy="11524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95325" y="1952625"/>
            <a:ext cx="1762125" cy="695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Payload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772150" y="4010025"/>
            <a:ext cx="1009650" cy="2124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333875" y="5476875"/>
            <a:ext cx="1762125" cy="695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Attacker IP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785782" y="2967037"/>
            <a:ext cx="558118" cy="795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023657" y="2271712"/>
            <a:ext cx="1762125" cy="695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Attacker port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8020050" y="3991204"/>
            <a:ext cx="1009650" cy="2124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339012" y="5553074"/>
            <a:ext cx="1762125" cy="695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Shellcode format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9782175" y="3007747"/>
            <a:ext cx="558118" cy="795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789988" y="2312422"/>
            <a:ext cx="1762125" cy="6953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Output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8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Okay I have the shellcode, now what?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0784" y="2886021"/>
            <a:ext cx="5963476" cy="2547937"/>
          </a:xfrm>
        </p:spPr>
        <p:txBody>
          <a:bodyPr>
            <a:noAutofit/>
          </a:bodyPr>
          <a:lstStyle/>
          <a:p>
            <a:r>
              <a:rPr lang="en-US" sz="2500" dirty="0" smtClean="0"/>
              <a:t>Now we need to work with </a:t>
            </a:r>
            <a:r>
              <a:rPr lang="en-US" sz="2500" dirty="0" smtClean="0"/>
              <a:t> </a:t>
            </a:r>
            <a:r>
              <a:rPr lang="en-US" sz="2500" dirty="0" smtClean="0"/>
              <a:t>the </a:t>
            </a:r>
            <a:r>
              <a:rPr lang="en-US" sz="2500" dirty="0" smtClean="0"/>
              <a:t>memory </a:t>
            </a:r>
            <a:r>
              <a:rPr lang="en-US" sz="2500" dirty="0" smtClean="0"/>
              <a:t>via </a:t>
            </a:r>
            <a:r>
              <a:rPr lang="en-US" sz="2500" dirty="0" smtClean="0"/>
              <a:t>processes </a:t>
            </a:r>
            <a:r>
              <a:rPr lang="en-US" sz="2500" dirty="0" smtClean="0"/>
              <a:t>and threads</a:t>
            </a:r>
            <a:r>
              <a:rPr lang="en-US" sz="2500" dirty="0" smtClean="0"/>
              <a:t>.</a:t>
            </a:r>
          </a:p>
          <a:p>
            <a:endParaRPr lang="en-US" sz="2500" dirty="0"/>
          </a:p>
          <a:p>
            <a:r>
              <a:rPr lang="en-US" sz="2500" dirty="0" smtClean="0"/>
              <a:t>But let’s take a minute to talk about the memory itself.</a:t>
            </a:r>
            <a:endParaRPr lang="en-US" sz="2300" dirty="0"/>
          </a:p>
        </p:txBody>
      </p:sp>
      <p:pic>
        <p:nvPicPr>
          <p:cNvPr id="1026" name="Picture 2" descr="Processes GIFs - Get the best gif on GIFE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1022" y="2969364"/>
            <a:ext cx="285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53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1744" y="148046"/>
            <a:ext cx="9905998" cy="1905000"/>
          </a:xfrm>
        </p:spPr>
        <p:txBody>
          <a:bodyPr/>
          <a:lstStyle/>
          <a:p>
            <a:pPr algn="ctr"/>
            <a:r>
              <a:rPr lang="en-US" dirty="0" smtClean="0"/>
              <a:t>Key memory components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1744" y="2357846"/>
            <a:ext cx="6435044" cy="3642361"/>
          </a:xfrm>
        </p:spPr>
        <p:txBody>
          <a:bodyPr>
            <a:noAutofit/>
          </a:bodyPr>
          <a:lstStyle/>
          <a:p>
            <a:r>
              <a:rPr lang="en-US" sz="2500" dirty="0" smtClean="0"/>
              <a:t>Memory Address</a:t>
            </a:r>
            <a:endParaRPr lang="en-US" sz="2100" dirty="0" smtClean="0"/>
          </a:p>
          <a:p>
            <a:r>
              <a:rPr lang="en-US" sz="2500" dirty="0" smtClean="0"/>
              <a:t>Memory Size</a:t>
            </a:r>
            <a:endParaRPr lang="en-US" sz="2500" dirty="0"/>
          </a:p>
          <a:p>
            <a:r>
              <a:rPr lang="en-US" sz="2500" dirty="0"/>
              <a:t>Memory type</a:t>
            </a:r>
          </a:p>
          <a:p>
            <a:pPr lvl="1"/>
            <a:r>
              <a:rPr lang="en-US" sz="2300" dirty="0"/>
              <a:t>Stack</a:t>
            </a:r>
          </a:p>
          <a:p>
            <a:pPr lvl="1"/>
            <a:r>
              <a:rPr lang="en-US" sz="2300" dirty="0" smtClean="0"/>
              <a:t>Heap</a:t>
            </a:r>
            <a:endParaRPr lang="en-US" sz="2300" dirty="0"/>
          </a:p>
          <a:p>
            <a:endParaRPr lang="en-US" sz="2500" dirty="0" smtClean="0"/>
          </a:p>
          <a:p>
            <a:pPr marL="0" indent="0">
              <a:buNone/>
            </a:pPr>
            <a:endParaRPr lang="en-US" sz="2300" dirty="0"/>
          </a:p>
        </p:txBody>
      </p:sp>
      <p:pic>
        <p:nvPicPr>
          <p:cNvPr id="2052" name="Picture 4" descr="Stack vs Heap and the Virtual Memory | by Miguel Enrique Grillo Orellana | 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727" y="2357846"/>
            <a:ext cx="5897147" cy="372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35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Processes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4084" y="2773157"/>
            <a:ext cx="5963476" cy="2547937"/>
          </a:xfrm>
        </p:spPr>
        <p:txBody>
          <a:bodyPr>
            <a:noAutofit/>
          </a:bodyPr>
          <a:lstStyle/>
          <a:p>
            <a:r>
              <a:rPr lang="en-US" sz="2500" dirty="0" smtClean="0"/>
              <a:t>Instance of running program</a:t>
            </a:r>
          </a:p>
          <a:p>
            <a:r>
              <a:rPr lang="en-US" sz="2500" dirty="0" smtClean="0"/>
              <a:t>Defined by PID from the OS</a:t>
            </a:r>
          </a:p>
          <a:p>
            <a:r>
              <a:rPr lang="en-US" sz="2500" dirty="0" smtClean="0"/>
              <a:t>At least 1 </a:t>
            </a:r>
            <a:r>
              <a:rPr lang="en-US" sz="2500" dirty="0" smtClean="0"/>
              <a:t>thread</a:t>
            </a:r>
          </a:p>
          <a:p>
            <a:r>
              <a:rPr lang="en-US" sz="2500" dirty="0" smtClean="0"/>
              <a:t>Security context (token)</a:t>
            </a:r>
            <a:endParaRPr lang="en-US" sz="2500" dirty="0" smtClean="0"/>
          </a:p>
          <a:p>
            <a:r>
              <a:rPr lang="en-US" sz="2500" dirty="0" smtClean="0"/>
              <a:t>Own </a:t>
            </a:r>
            <a:r>
              <a:rPr lang="en-US" sz="2500" dirty="0" smtClean="0"/>
              <a:t>memory space</a:t>
            </a:r>
          </a:p>
        </p:txBody>
      </p:sp>
      <p:pic>
        <p:nvPicPr>
          <p:cNvPr id="4100" name="Picture 4" descr="Running processes on Windows 10 machine, viewed from Process Hacker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2" y="3230357"/>
            <a:ext cx="5270500" cy="267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10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Process </a:t>
            </a:r>
            <a:r>
              <a:rPr lang="en-US" dirty="0" smtClean="0"/>
              <a:t>Memory (Virtual Memory)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0784" y="2886021"/>
            <a:ext cx="5963476" cy="2547937"/>
          </a:xfrm>
        </p:spPr>
        <p:txBody>
          <a:bodyPr>
            <a:noAutofit/>
          </a:bodyPr>
          <a:lstStyle/>
          <a:p>
            <a:r>
              <a:rPr lang="en-US" sz="2500" dirty="0" smtClean="0"/>
              <a:t>Process memory is </a:t>
            </a:r>
            <a:r>
              <a:rPr lang="en-US" sz="2500" dirty="0" smtClean="0"/>
              <a:t>encapsulated</a:t>
            </a:r>
          </a:p>
          <a:p>
            <a:pPr lvl="1"/>
            <a:r>
              <a:rPr lang="en-US" sz="2300" dirty="0" smtClean="0"/>
              <a:t>Not directly mapped to RAM</a:t>
            </a:r>
            <a:endParaRPr lang="en-US" sz="2300" dirty="0" smtClean="0"/>
          </a:p>
          <a:p>
            <a:pPr lvl="1"/>
            <a:r>
              <a:rPr lang="en-US" sz="2300" dirty="0"/>
              <a:t>Own memory </a:t>
            </a:r>
            <a:r>
              <a:rPr lang="en-US" sz="2300" dirty="0" smtClean="0"/>
              <a:t>regions (pages)</a:t>
            </a:r>
            <a:endParaRPr lang="en-US" sz="2300" dirty="0" smtClean="0"/>
          </a:p>
          <a:p>
            <a:pPr lvl="1"/>
            <a:r>
              <a:rPr lang="en-US" sz="2300" dirty="0" smtClean="0"/>
              <a:t>Own arbitrary size</a:t>
            </a:r>
          </a:p>
          <a:p>
            <a:pPr lvl="1"/>
            <a:r>
              <a:rPr lang="en-US" sz="2300" dirty="0" smtClean="0"/>
              <a:t>Own memory allocation types</a:t>
            </a:r>
          </a:p>
          <a:p>
            <a:pPr lvl="1"/>
            <a:r>
              <a:rPr lang="en-US" sz="2300" dirty="0" smtClean="0"/>
              <a:t>Own memory protection settings</a:t>
            </a:r>
          </a:p>
          <a:p>
            <a:endParaRPr lang="en-US" sz="2500" dirty="0" smtClean="0"/>
          </a:p>
          <a:p>
            <a:endParaRPr lang="en-US" sz="23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108" y="2266950"/>
            <a:ext cx="2767072" cy="393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6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Lachezar Uzunov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Penetration tester / Red Teamer at r-</a:t>
            </a:r>
            <a:r>
              <a:rPr lang="en-US" dirty="0" err="1" smtClean="0"/>
              <a:t>tec</a:t>
            </a:r>
            <a:r>
              <a:rPr lang="en-US" dirty="0" smtClean="0"/>
              <a:t> IT Security</a:t>
            </a:r>
          </a:p>
          <a:p>
            <a:r>
              <a:rPr lang="en-US" dirty="0" smtClean="0"/>
              <a:t>Malware development enthusiast</a:t>
            </a:r>
          </a:p>
          <a:p>
            <a:r>
              <a:rPr lang="en-US" dirty="0" smtClean="0"/>
              <a:t>Content Creator (YouTube and Blogs) @</a:t>
            </a:r>
            <a:r>
              <a:rPr lang="en-US" dirty="0" err="1" smtClean="0"/>
              <a:t>Lsecqt</a:t>
            </a:r>
            <a:endParaRPr lang="en-US" dirty="0" smtClean="0"/>
          </a:p>
          <a:p>
            <a:r>
              <a:rPr lang="en-US" dirty="0" smtClean="0"/>
              <a:t>Lecturer at Software University</a:t>
            </a:r>
          </a:p>
          <a:p>
            <a:r>
              <a:rPr lang="en-US" dirty="0">
                <a:hlinkClick r:id="rId2"/>
              </a:rPr>
              <a:t>https://www.youtube.com/@</a:t>
            </a:r>
            <a:r>
              <a:rPr lang="en-US" dirty="0" smtClean="0">
                <a:hlinkClick r:id="rId2"/>
              </a:rPr>
              <a:t>Lsecqt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https://lsecqt.github.io/Red-Teaming-Army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err="1" smtClean="0"/>
              <a:t>Zhassulan</a:t>
            </a:r>
            <a:r>
              <a:rPr lang="en-US" dirty="0" smtClean="0"/>
              <a:t> </a:t>
            </a:r>
            <a:r>
              <a:rPr lang="en-US" dirty="0" err="1"/>
              <a:t>Z</a:t>
            </a:r>
            <a:r>
              <a:rPr lang="en-US" dirty="0" err="1" smtClean="0"/>
              <a:t>hussupov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Cyber security enthusiast</a:t>
            </a:r>
          </a:p>
          <a:p>
            <a:r>
              <a:rPr lang="en-US" dirty="0" smtClean="0"/>
              <a:t>Mathematician</a:t>
            </a:r>
          </a:p>
          <a:p>
            <a:r>
              <a:rPr lang="en-US" dirty="0" smtClean="0"/>
              <a:t>Author of MD MZ and MALWIND books</a:t>
            </a:r>
          </a:p>
          <a:p>
            <a:r>
              <a:rPr lang="en-US" dirty="0" err="1" smtClean="0"/>
              <a:t>Malpedia</a:t>
            </a:r>
            <a:r>
              <a:rPr lang="en-US" dirty="0" smtClean="0"/>
              <a:t> contributor</a:t>
            </a:r>
          </a:p>
          <a:p>
            <a:r>
              <a:rPr lang="en-US" dirty="0" smtClean="0"/>
              <a:t>Speaker at Black hat, </a:t>
            </a:r>
            <a:r>
              <a:rPr lang="en-US" dirty="0" err="1" smtClean="0"/>
              <a:t>Bsides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https://cocomelonc.github.io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https://github.com/cocomelonc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438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764" y="-457200"/>
            <a:ext cx="9905998" cy="1905000"/>
          </a:xfrm>
        </p:spPr>
        <p:txBody>
          <a:bodyPr/>
          <a:lstStyle/>
          <a:p>
            <a:pPr algn="ctr"/>
            <a:r>
              <a:rPr lang="en-US" dirty="0" smtClean="0"/>
              <a:t>Threads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5188" y="1447800"/>
            <a:ext cx="4592637" cy="2547937"/>
          </a:xfrm>
        </p:spPr>
        <p:txBody>
          <a:bodyPr>
            <a:noAutofit/>
          </a:bodyPr>
          <a:lstStyle/>
          <a:p>
            <a:r>
              <a:rPr lang="en-US" sz="2500" dirty="0" smtClean="0"/>
              <a:t>Basic unit of CPU execution</a:t>
            </a:r>
          </a:p>
          <a:p>
            <a:r>
              <a:rPr lang="en-US" sz="2500" dirty="0" smtClean="0"/>
              <a:t>Identified by TID from the </a:t>
            </a:r>
            <a:r>
              <a:rPr lang="en-US" sz="2500" dirty="0" smtClean="0"/>
              <a:t>OS</a:t>
            </a:r>
          </a:p>
          <a:p>
            <a:r>
              <a:rPr lang="en-US" sz="2500" dirty="0"/>
              <a:t>Have priority</a:t>
            </a:r>
          </a:p>
          <a:p>
            <a:pPr marL="0" indent="0">
              <a:buNone/>
            </a:pPr>
            <a:endParaRPr lang="en-US" sz="2500" dirty="0" smtClean="0"/>
          </a:p>
          <a:p>
            <a:endParaRPr lang="en-US" sz="2300" dirty="0"/>
          </a:p>
        </p:txBody>
      </p:sp>
      <p:pic>
        <p:nvPicPr>
          <p:cNvPr id="6148" name="Picture 4" descr="FANG Interview Question | Process vs Thre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063" y="3186732"/>
            <a:ext cx="5867400" cy="33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6997701" y="1281732"/>
            <a:ext cx="4592637" cy="2547937"/>
          </a:xfrm>
        </p:spPr>
        <p:txBody>
          <a:bodyPr>
            <a:noAutofit/>
          </a:bodyPr>
          <a:lstStyle/>
          <a:p>
            <a:r>
              <a:rPr lang="en-US" sz="2500" dirty="0" smtClean="0"/>
              <a:t>Using </a:t>
            </a:r>
            <a:r>
              <a:rPr lang="en-US" sz="2500" dirty="0" smtClean="0"/>
              <a:t>the memory of the process</a:t>
            </a:r>
          </a:p>
          <a:p>
            <a:r>
              <a:rPr lang="en-US" sz="2500" dirty="0" smtClean="0"/>
              <a:t>Requires start address before execution</a:t>
            </a:r>
          </a:p>
          <a:p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0821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905000"/>
          </a:xfrm>
        </p:spPr>
        <p:txBody>
          <a:bodyPr/>
          <a:lstStyle/>
          <a:p>
            <a:pPr algn="ctr"/>
            <a:r>
              <a:rPr lang="en-US" dirty="0" smtClean="0"/>
              <a:t>Basic workflow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535129644"/>
              </p:ext>
            </p:extLst>
          </p:nvPr>
        </p:nvGraphicFramePr>
        <p:xfrm>
          <a:off x="2325345" y="1541417"/>
          <a:ext cx="7538131" cy="4997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064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to interact with this workflow?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587431181"/>
              </p:ext>
            </p:extLst>
          </p:nvPr>
        </p:nvGraphicFramePr>
        <p:xfrm>
          <a:off x="2152649" y="1857375"/>
          <a:ext cx="7591425" cy="491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6559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5110"/>
            <a:ext cx="9905998" cy="1905000"/>
          </a:xfrm>
        </p:spPr>
        <p:txBody>
          <a:bodyPr/>
          <a:lstStyle/>
          <a:p>
            <a:pPr algn="ctr"/>
            <a:r>
              <a:rPr lang="en-US" dirty="0" smtClean="0"/>
              <a:t>Win32 APIs?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83" y="1392345"/>
            <a:ext cx="6600507" cy="3061933"/>
          </a:xfrm>
        </p:spPr>
        <p:txBody>
          <a:bodyPr>
            <a:noAutofit/>
          </a:bodyPr>
          <a:lstStyle/>
          <a:p>
            <a:r>
              <a:rPr lang="en-US" sz="2500" dirty="0" smtClean="0"/>
              <a:t>Win32 </a:t>
            </a:r>
            <a:r>
              <a:rPr lang="en-US" sz="2500" dirty="0" smtClean="0"/>
              <a:t>APIs are wrapped methods</a:t>
            </a:r>
          </a:p>
          <a:p>
            <a:r>
              <a:rPr lang="en-US" sz="2500" dirty="0" smtClean="0"/>
              <a:t>Each method is sitting in a shared library (DLL)</a:t>
            </a:r>
          </a:p>
          <a:p>
            <a:r>
              <a:rPr lang="en-US" sz="2500" dirty="0" smtClean="0"/>
              <a:t>Each method calls nested method until </a:t>
            </a:r>
            <a:r>
              <a:rPr lang="en-US" sz="2500" dirty="0" err="1" smtClean="0"/>
              <a:t>syscall</a:t>
            </a:r>
            <a:r>
              <a:rPr lang="en-US" sz="2500" dirty="0" smtClean="0"/>
              <a:t> instruction is called.</a:t>
            </a:r>
          </a:p>
          <a:p>
            <a:endParaRPr lang="en-US" sz="2500" dirty="0" smtClean="0"/>
          </a:p>
          <a:p>
            <a:endParaRPr lang="en-US" sz="2300" dirty="0"/>
          </a:p>
        </p:txBody>
      </p:sp>
      <p:pic>
        <p:nvPicPr>
          <p:cNvPr id="7170" name="Picture 2" descr="notepad.exe calling CreateFileW upon file save, debugged with WinDB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3851068"/>
            <a:ext cx="7451724" cy="274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23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WINAPIs Look Like?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4559" y="2781246"/>
            <a:ext cx="4313692" cy="3061933"/>
          </a:xfrm>
        </p:spPr>
        <p:txBody>
          <a:bodyPr>
            <a:noAutofit/>
          </a:bodyPr>
          <a:lstStyle/>
          <a:p>
            <a:r>
              <a:rPr lang="en-US" sz="2500" dirty="0" smtClean="0"/>
              <a:t>Thankfully, Microsoft has docs.</a:t>
            </a:r>
          </a:p>
          <a:p>
            <a:r>
              <a:rPr lang="en-US" sz="2500" dirty="0" smtClean="0"/>
              <a:t>Let’s examine some of them</a:t>
            </a:r>
          </a:p>
          <a:p>
            <a:endParaRPr lang="en-US" sz="2500" dirty="0" smtClean="0"/>
          </a:p>
          <a:p>
            <a:endParaRPr lang="en-US" sz="2300" dirty="0"/>
          </a:p>
        </p:txBody>
      </p:sp>
      <p:pic>
        <p:nvPicPr>
          <p:cNvPr id="8194" name="Picture 2" descr="Peter Yang on X: &quot;I am the documentation https://t.co/3y4DaReiWS&quot; / 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9550" y="2635811"/>
            <a:ext cx="6276975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94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VirtualAlloc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0783" y="2886021"/>
            <a:ext cx="6600507" cy="3061933"/>
          </a:xfrm>
        </p:spPr>
        <p:txBody>
          <a:bodyPr>
            <a:noAutofit/>
          </a:bodyPr>
          <a:lstStyle/>
          <a:p>
            <a:r>
              <a:rPr lang="en-US" sz="2500" dirty="0" smtClean="0"/>
              <a:t>Allocates memory in current process.</a:t>
            </a:r>
            <a:endParaRPr lang="en-US" sz="2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600" y="3709812"/>
            <a:ext cx="8954750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VirtualAllocEx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0783" y="2886021"/>
            <a:ext cx="6600507" cy="3061933"/>
          </a:xfrm>
        </p:spPr>
        <p:txBody>
          <a:bodyPr>
            <a:noAutofit/>
          </a:bodyPr>
          <a:lstStyle/>
          <a:p>
            <a:r>
              <a:rPr lang="en-US" sz="2500" dirty="0" smtClean="0"/>
              <a:t>Allocates memory in remote process.</a:t>
            </a:r>
            <a:endParaRPr lang="en-US" sz="2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42" y="3828862"/>
            <a:ext cx="8707065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OpenProcess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0783" y="2886021"/>
            <a:ext cx="6600507" cy="3061933"/>
          </a:xfrm>
        </p:spPr>
        <p:txBody>
          <a:bodyPr>
            <a:noAutofit/>
          </a:bodyPr>
          <a:lstStyle/>
          <a:p>
            <a:r>
              <a:rPr lang="en-US" sz="2500" dirty="0" smtClean="0"/>
              <a:t>Opens a handle to a process.</a:t>
            </a:r>
            <a:endParaRPr lang="en-US" sz="2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266" y="3857471"/>
            <a:ext cx="8726118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5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WriteProcessMemory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0783" y="2886021"/>
            <a:ext cx="6600507" cy="3061933"/>
          </a:xfrm>
        </p:spPr>
        <p:txBody>
          <a:bodyPr>
            <a:noAutofit/>
          </a:bodyPr>
          <a:lstStyle/>
          <a:p>
            <a:r>
              <a:rPr lang="en-US" sz="2500" dirty="0" smtClean="0"/>
              <a:t>Writes memory to remote process</a:t>
            </a:r>
            <a:endParaRPr lang="en-US" sz="2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37" y="3699634"/>
            <a:ext cx="8773749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2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CreateThread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0783" y="2886021"/>
            <a:ext cx="6600507" cy="3061933"/>
          </a:xfrm>
        </p:spPr>
        <p:txBody>
          <a:bodyPr>
            <a:noAutofit/>
          </a:bodyPr>
          <a:lstStyle/>
          <a:p>
            <a:r>
              <a:rPr lang="en-US" sz="2500" dirty="0" smtClean="0"/>
              <a:t>Creates thread for the current process</a:t>
            </a:r>
            <a:endParaRPr lang="en-US" sz="2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129" y="3500233"/>
            <a:ext cx="8897592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4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52" r="36652"/>
          <a:stretch>
            <a:fillRect/>
          </a:stretch>
        </p:blipFill>
        <p:spPr>
          <a:xfrm>
            <a:off x="7433733" y="0"/>
            <a:ext cx="3276599" cy="6858000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01 - What is malware development?</a:t>
            </a:r>
          </a:p>
          <a:p>
            <a:r>
              <a:rPr lang="en-US" dirty="0" smtClean="0"/>
              <a:t>02 - Why we need malware development?</a:t>
            </a:r>
          </a:p>
          <a:p>
            <a:r>
              <a:rPr lang="en-US" dirty="0" smtClean="0"/>
              <a:t>03 - Windows basics</a:t>
            </a:r>
          </a:p>
          <a:p>
            <a:r>
              <a:rPr lang="en-US" dirty="0" smtClean="0"/>
              <a:t>04 - Writing our first malware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82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CreateRemoteThread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0783" y="2886021"/>
            <a:ext cx="6600507" cy="3061933"/>
          </a:xfrm>
        </p:spPr>
        <p:txBody>
          <a:bodyPr>
            <a:noAutofit/>
          </a:bodyPr>
          <a:lstStyle/>
          <a:p>
            <a:r>
              <a:rPr lang="en-US" sz="2500" dirty="0" smtClean="0"/>
              <a:t>Creates thread for remote process</a:t>
            </a:r>
            <a:endParaRPr lang="en-US" sz="23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49" y="3395775"/>
            <a:ext cx="8277839" cy="316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0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287" y="0"/>
            <a:ext cx="9905998" cy="1905000"/>
          </a:xfrm>
        </p:spPr>
        <p:txBody>
          <a:bodyPr/>
          <a:lstStyle/>
          <a:p>
            <a:pPr algn="ctr"/>
            <a:r>
              <a:rPr lang="en-US" dirty="0" smtClean="0"/>
              <a:t>Win32 </a:t>
            </a:r>
            <a:r>
              <a:rPr lang="en-US" dirty="0" err="1" smtClean="0"/>
              <a:t>Apis</a:t>
            </a:r>
            <a:r>
              <a:rPr lang="en-US" dirty="0" smtClean="0"/>
              <a:t> workflow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85507575"/>
              </p:ext>
            </p:extLst>
          </p:nvPr>
        </p:nvGraphicFramePr>
        <p:xfrm>
          <a:off x="2011680" y="1576251"/>
          <a:ext cx="7695474" cy="5084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809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3440" y="1350793"/>
            <a:ext cx="4603634" cy="195002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04 </a:t>
            </a:r>
            <a:r>
              <a:rPr lang="en-US" sz="3200" dirty="0" smtClean="0"/>
              <a:t>– </a:t>
            </a:r>
            <a:r>
              <a:rPr lang="en-US" sz="3200" dirty="0" smtClean="0"/>
              <a:t>Writing Our First Malware</a:t>
            </a:r>
            <a:endParaRPr lang="en-US" sz="3200" dirty="0"/>
          </a:p>
        </p:txBody>
      </p:sp>
      <p:pic>
        <p:nvPicPr>
          <p:cNvPr id="9218" name="Picture 2" descr="Malware - Free computer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25" y="1503193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06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Recommended system requirements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0279" y="2781246"/>
            <a:ext cx="3099822" cy="3061933"/>
          </a:xfrm>
        </p:spPr>
        <p:txBody>
          <a:bodyPr>
            <a:noAutofit/>
          </a:bodyPr>
          <a:lstStyle/>
          <a:p>
            <a:r>
              <a:rPr lang="en-US" sz="2500" dirty="0" smtClean="0"/>
              <a:t>Kal</a:t>
            </a:r>
            <a:r>
              <a:rPr lang="en-US" sz="2500" dirty="0" smtClean="0"/>
              <a:t>i Linux</a:t>
            </a:r>
          </a:p>
          <a:p>
            <a:r>
              <a:rPr lang="en-US" sz="2500" dirty="0" smtClean="0"/>
              <a:t>Windows 10</a:t>
            </a:r>
          </a:p>
          <a:p>
            <a:pPr lvl="1"/>
            <a:r>
              <a:rPr lang="en-US" sz="2100" dirty="0" smtClean="0"/>
              <a:t>Visual studio</a:t>
            </a:r>
          </a:p>
          <a:p>
            <a:pPr lvl="1"/>
            <a:r>
              <a:rPr lang="en-US" sz="2100" dirty="0" smtClean="0"/>
              <a:t>C / C++ SDK</a:t>
            </a:r>
            <a:endParaRPr lang="en-US" sz="2100" dirty="0"/>
          </a:p>
        </p:txBody>
      </p:sp>
      <p:pic>
        <p:nvPicPr>
          <p:cNvPr id="11268" name="Picture 4" descr="Visual studio installer with the Desktop development with C++ workload selected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499" y="2533650"/>
            <a:ext cx="5584825" cy="318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88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Shellcode Execution Workflow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04990381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5367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4558" y="2781246"/>
            <a:ext cx="6504441" cy="3061933"/>
          </a:xfrm>
        </p:spPr>
        <p:txBody>
          <a:bodyPr>
            <a:noAutofit/>
          </a:bodyPr>
          <a:lstStyle/>
          <a:p>
            <a:r>
              <a:rPr lang="en-US" sz="2500" dirty="0" smtClean="0"/>
              <a:t>Generate shellcode to spawn calc.exe</a:t>
            </a:r>
          </a:p>
          <a:p>
            <a:endParaRPr lang="en-US" sz="2500" dirty="0"/>
          </a:p>
          <a:p>
            <a:r>
              <a:rPr lang="en-US" sz="2500" dirty="0" smtClean="0"/>
              <a:t>Using Win32 APIs, create your first shellcode runner</a:t>
            </a:r>
          </a:p>
          <a:p>
            <a:endParaRPr lang="en-US" sz="2500" dirty="0"/>
          </a:p>
          <a:p>
            <a:r>
              <a:rPr lang="en-US" sz="2500" dirty="0" smtClean="0"/>
              <a:t>Execute and enjoy your calc.exe</a:t>
            </a:r>
          </a:p>
          <a:p>
            <a:pPr marL="0" indent="0">
              <a:buNone/>
            </a:pPr>
            <a:endParaRPr lang="en-US" sz="2500" dirty="0" smtClean="0"/>
          </a:p>
          <a:p>
            <a:endParaRPr lang="en-US" sz="2500" dirty="0" smtClean="0"/>
          </a:p>
          <a:p>
            <a:endParaRPr lang="en-US" sz="2300" dirty="0"/>
          </a:p>
        </p:txBody>
      </p:sp>
      <p:pic>
        <p:nvPicPr>
          <p:cNvPr id="11266" name="Picture 2" descr="Hacker GIFs | GIFDB.com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684" y="3467100"/>
            <a:ext cx="4174252" cy="277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749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4558" y="2781246"/>
            <a:ext cx="6504441" cy="3061933"/>
          </a:xfrm>
        </p:spPr>
        <p:txBody>
          <a:bodyPr>
            <a:noAutofit/>
          </a:bodyPr>
          <a:lstStyle/>
          <a:p>
            <a:r>
              <a:rPr lang="en-US" sz="2500" dirty="0" smtClean="0"/>
              <a:t>Generate new shellcode – reverse shell</a:t>
            </a:r>
          </a:p>
          <a:p>
            <a:endParaRPr lang="en-US" sz="2500" dirty="0"/>
          </a:p>
          <a:p>
            <a:r>
              <a:rPr lang="en-US" sz="2500" dirty="0" smtClean="0"/>
              <a:t>Update the runner</a:t>
            </a:r>
          </a:p>
          <a:p>
            <a:endParaRPr lang="en-US" sz="2500" dirty="0"/>
          </a:p>
          <a:p>
            <a:r>
              <a:rPr lang="en-US" sz="2500" dirty="0" smtClean="0"/>
              <a:t>Execute and receive the shell to your Kali Linux</a:t>
            </a:r>
          </a:p>
          <a:p>
            <a:pPr marL="0" indent="0">
              <a:buNone/>
            </a:pPr>
            <a:endParaRPr lang="en-US" sz="2500" dirty="0" smtClean="0"/>
          </a:p>
          <a:p>
            <a:endParaRPr lang="en-US" sz="2500" dirty="0" smtClean="0"/>
          </a:p>
          <a:p>
            <a:endParaRPr lang="en-US" sz="2300" dirty="0"/>
          </a:p>
        </p:txBody>
      </p:sp>
      <p:pic>
        <p:nvPicPr>
          <p:cNvPr id="5" name="Picture 6" descr="Antivirus Evasion | Mediu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987" y="2884828"/>
            <a:ext cx="4170364" cy="295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4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Task 3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243" y="2085921"/>
            <a:ext cx="5978107" cy="3061933"/>
          </a:xfrm>
        </p:spPr>
        <p:txBody>
          <a:bodyPr>
            <a:noAutofit/>
          </a:bodyPr>
          <a:lstStyle/>
          <a:p>
            <a:r>
              <a:rPr lang="en-US" sz="2500" dirty="0" smtClean="0"/>
              <a:t>Update the new binary into </a:t>
            </a:r>
            <a:r>
              <a:rPr lang="en-US" sz="2500" dirty="0" smtClean="0">
                <a:hlinkClick r:id="rId2"/>
              </a:rPr>
              <a:t>http://EDIT</a:t>
            </a:r>
            <a:endParaRPr lang="en-US" sz="2500" dirty="0" smtClean="0"/>
          </a:p>
          <a:p>
            <a:pPr marL="0" indent="0">
              <a:buNone/>
            </a:pPr>
            <a:endParaRPr lang="en-US" sz="2500" dirty="0" smtClean="0"/>
          </a:p>
          <a:p>
            <a:r>
              <a:rPr lang="en-US" sz="2500" dirty="0" smtClean="0"/>
              <a:t>Was it flagged?</a:t>
            </a:r>
          </a:p>
          <a:p>
            <a:endParaRPr lang="en-US" sz="2500" dirty="0"/>
          </a:p>
          <a:p>
            <a:r>
              <a:rPr lang="en-US" sz="2500" dirty="0" smtClean="0"/>
              <a:t>If so, research on what techniques can be used into making the binary more evasive</a:t>
            </a:r>
          </a:p>
          <a:p>
            <a:endParaRPr lang="en-US" sz="2500" dirty="0"/>
          </a:p>
          <a:p>
            <a:r>
              <a:rPr lang="en-US" sz="2500" dirty="0" smtClean="0"/>
              <a:t>Implement them and scan again</a:t>
            </a:r>
          </a:p>
          <a:p>
            <a:pPr marL="0" indent="0">
              <a:buNone/>
            </a:pPr>
            <a:endParaRPr lang="en-US" sz="2500" dirty="0" smtClean="0"/>
          </a:p>
          <a:p>
            <a:endParaRPr lang="en-US" sz="2500" dirty="0" smtClean="0"/>
          </a:p>
          <a:p>
            <a:endParaRPr lang="en-US" sz="2300" dirty="0"/>
          </a:p>
        </p:txBody>
      </p:sp>
      <p:pic>
        <p:nvPicPr>
          <p:cNvPr id="14346" name="Picture 10" descr="Malware - Free security ic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490662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104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365" y="750718"/>
            <a:ext cx="4603634" cy="195002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Thank you</a:t>
            </a:r>
            <a:endParaRPr lang="en-US" sz="3200" dirty="0"/>
          </a:p>
        </p:txBody>
      </p:sp>
      <p:pic>
        <p:nvPicPr>
          <p:cNvPr id="15362" name="Picture 2" descr="Top 23 Great Job Memes for a Job Well Done That You'll Want to Share | Great  job meme, Job memes, Good job quot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860" y="2035175"/>
            <a:ext cx="6361289" cy="357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296408" y="1885896"/>
            <a:ext cx="4612142" cy="3061933"/>
          </a:xfrm>
        </p:spPr>
        <p:txBody>
          <a:bodyPr>
            <a:noAutofit/>
          </a:bodyPr>
          <a:lstStyle/>
          <a:p>
            <a:r>
              <a:rPr lang="en-US" sz="2500" dirty="0" smtClean="0"/>
              <a:t>Let’s dive into persistence now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6241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43" y="1295401"/>
            <a:ext cx="4490235" cy="1935480"/>
          </a:xfrm>
        </p:spPr>
        <p:txBody>
          <a:bodyPr>
            <a:noAutofit/>
          </a:bodyPr>
          <a:lstStyle/>
          <a:p>
            <a:r>
              <a:rPr lang="en-US" sz="3200" dirty="0" smtClean="0"/>
              <a:t>01 – What is Malware Development (</a:t>
            </a:r>
            <a:r>
              <a:rPr lang="en-US" sz="3200" dirty="0" err="1" smtClean="0"/>
              <a:t>Maldev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5" name="Picture 2" descr="Who Creates Malware and Why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597" y="1295401"/>
            <a:ext cx="6762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87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4892" y="609600"/>
            <a:ext cx="7402285" cy="8327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 smtClean="0"/>
              <a:t>What is Malware Development (</a:t>
            </a:r>
            <a:r>
              <a:rPr lang="en-US" sz="3200" dirty="0" err="1" smtClean="0"/>
              <a:t>MalDev</a:t>
            </a:r>
            <a:r>
              <a:rPr lang="en-US" sz="3200" dirty="0" smtClean="0"/>
              <a:t>)?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927" y="2177143"/>
            <a:ext cx="6532910" cy="392212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ability of creating personalized malicious software that is capable of:</a:t>
            </a:r>
          </a:p>
          <a:p>
            <a:pPr lvl="1"/>
            <a:r>
              <a:rPr lang="en-US" sz="2400" dirty="0" smtClean="0"/>
              <a:t>Exploiting a vulnerability</a:t>
            </a:r>
          </a:p>
          <a:p>
            <a:pPr lvl="1"/>
            <a:r>
              <a:rPr lang="en-US" sz="2400" dirty="0" smtClean="0"/>
              <a:t>Granting remote access</a:t>
            </a:r>
          </a:p>
          <a:p>
            <a:pPr lvl="1"/>
            <a:r>
              <a:rPr lang="en-US" sz="2400" dirty="0" smtClean="0"/>
              <a:t>Establishing persistence and more</a:t>
            </a:r>
          </a:p>
          <a:p>
            <a:pPr lvl="1"/>
            <a:r>
              <a:rPr lang="en-US" sz="2400" dirty="0" smtClean="0"/>
              <a:t>In other words:</a:t>
            </a:r>
            <a:endParaRPr lang="en-US" sz="2400" dirty="0"/>
          </a:p>
        </p:txBody>
      </p:sp>
      <p:pic>
        <p:nvPicPr>
          <p:cNvPr id="2050" name="Picture 2" descr="HACKER MEME COMPILATION 💻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019" y="2773816"/>
            <a:ext cx="5079848" cy="353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600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4892" y="609600"/>
            <a:ext cx="7402285" cy="83275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dirty="0" smtClean="0"/>
              <a:t>Exploring the dark side of programming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927" y="2177143"/>
            <a:ext cx="6532910" cy="392212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There is no Cyber Security without Malware Development</a:t>
            </a:r>
          </a:p>
          <a:p>
            <a:pPr lvl="1"/>
            <a:r>
              <a:rPr lang="en-US" sz="2200" dirty="0" smtClean="0"/>
              <a:t>All offensive tools</a:t>
            </a:r>
          </a:p>
          <a:p>
            <a:pPr lvl="1"/>
            <a:r>
              <a:rPr lang="en-US" sz="2200" dirty="0" smtClean="0"/>
              <a:t>All Publicly available exploits</a:t>
            </a:r>
          </a:p>
          <a:p>
            <a:pPr lvl="1"/>
            <a:r>
              <a:rPr lang="en-US" sz="2200" dirty="0" smtClean="0"/>
              <a:t>All Private exploits</a:t>
            </a:r>
          </a:p>
          <a:p>
            <a:pPr lvl="1"/>
            <a:r>
              <a:rPr lang="en-US" sz="2200" dirty="0" smtClean="0"/>
              <a:t>All Post exploitation frameworks and tools</a:t>
            </a:r>
          </a:p>
          <a:p>
            <a:pPr lvl="1"/>
            <a:r>
              <a:rPr lang="en-US" sz="2200" dirty="0" smtClean="0"/>
              <a:t>Every </a:t>
            </a:r>
            <a:r>
              <a:rPr lang="en-US" sz="2200" dirty="0" err="1" smtClean="0"/>
              <a:t>Randomware</a:t>
            </a:r>
            <a:r>
              <a:rPr lang="en-US" sz="2200" dirty="0" smtClean="0"/>
              <a:t> / Trojans and others</a:t>
            </a:r>
          </a:p>
          <a:p>
            <a:pPr lvl="1"/>
            <a:r>
              <a:rPr lang="en-US" sz="2200" dirty="0" smtClean="0"/>
              <a:t>Even defensive tools must utilize it</a:t>
            </a:r>
            <a:endParaRPr lang="en-US" sz="2200" dirty="0"/>
          </a:p>
        </p:txBody>
      </p:sp>
      <p:pic>
        <p:nvPicPr>
          <p:cNvPr id="9218" name="Picture 2" descr="Stream The Power Of The Dark Side by The Bleeping Machine | Listen online  for free on SoundClou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837" y="1756954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343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Maldev</a:t>
            </a:r>
            <a:r>
              <a:rPr lang="en-US" dirty="0" smtClean="0"/>
              <a:t> is Overwhelming, Let’s Keep it simple today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3" y="2514600"/>
            <a:ext cx="4588931" cy="576262"/>
          </a:xfrm>
        </p:spPr>
        <p:txBody>
          <a:bodyPr/>
          <a:lstStyle/>
          <a:p>
            <a:r>
              <a:rPr lang="en-US" dirty="0" smtClean="0"/>
              <a:t>Prepare Malware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5" y="3099329"/>
            <a:ext cx="4876800" cy="2547937"/>
          </a:xfrm>
        </p:spPr>
        <p:txBody>
          <a:bodyPr/>
          <a:lstStyle/>
          <a:p>
            <a:r>
              <a:rPr lang="en-US" dirty="0" smtClean="0"/>
              <a:t>Grant Remote Access</a:t>
            </a:r>
          </a:p>
          <a:p>
            <a:r>
              <a:rPr lang="en-US" dirty="0" smtClean="0"/>
              <a:t>Bypasses Security Controls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13934" y="4131469"/>
            <a:ext cx="4604280" cy="576262"/>
          </a:xfrm>
        </p:spPr>
        <p:txBody>
          <a:bodyPr/>
          <a:lstStyle/>
          <a:p>
            <a:r>
              <a:rPr lang="en-US" dirty="0" smtClean="0"/>
              <a:t>Test Malware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41413" y="4707731"/>
            <a:ext cx="4876801" cy="2547937"/>
          </a:xfrm>
        </p:spPr>
        <p:txBody>
          <a:bodyPr/>
          <a:lstStyle/>
          <a:p>
            <a:r>
              <a:rPr lang="en-US" dirty="0" smtClean="0"/>
              <a:t>Upload and analyze</a:t>
            </a:r>
          </a:p>
          <a:p>
            <a:r>
              <a:rPr lang="en-US" dirty="0" smtClean="0"/>
              <a:t>Repeat until it works</a:t>
            </a:r>
            <a:endParaRPr lang="en-US" dirty="0"/>
          </a:p>
        </p:txBody>
      </p:sp>
      <p:pic>
        <p:nvPicPr>
          <p:cNvPr id="5122" name="Picture 2" descr="one-does-not-simply-meme-generator-one-does-not-simply-give-up-2c526a - CS  Wil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936" y="2651653"/>
            <a:ext cx="48577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62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234" y="1322218"/>
            <a:ext cx="3549121" cy="1371600"/>
          </a:xfrm>
        </p:spPr>
        <p:txBody>
          <a:bodyPr>
            <a:noAutofit/>
          </a:bodyPr>
          <a:lstStyle/>
          <a:p>
            <a:r>
              <a:rPr lang="en-US" sz="3200" dirty="0" smtClean="0"/>
              <a:t>02 – Why we need Malware Development?</a:t>
            </a:r>
            <a:endParaRPr lang="en-US" sz="3200" dirty="0"/>
          </a:p>
        </p:txBody>
      </p:sp>
      <p:pic>
        <p:nvPicPr>
          <p:cNvPr id="6146" name="Picture 2" descr="▷ Ethical Hacking: Was ist das?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1184" y="1322218"/>
            <a:ext cx="6632448" cy="371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73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cannot be a decent </a:t>
            </a:r>
            <a:r>
              <a:rPr lang="en-US" dirty="0" err="1" smtClean="0"/>
              <a:t>pentester</a:t>
            </a:r>
            <a:r>
              <a:rPr lang="en-US" dirty="0" smtClean="0"/>
              <a:t> without </a:t>
            </a:r>
            <a:r>
              <a:rPr lang="en-US" dirty="0" err="1" smtClean="0"/>
              <a:t>maldev</a:t>
            </a:r>
            <a:r>
              <a:rPr lang="en-US" dirty="0" smtClean="0"/>
              <a:t> (I do not even mention </a:t>
            </a:r>
            <a:r>
              <a:rPr lang="en-US" dirty="0" err="1" smtClean="0"/>
              <a:t>redteam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1" y="2491645"/>
            <a:ext cx="5309847" cy="576262"/>
          </a:xfrm>
        </p:spPr>
        <p:txBody>
          <a:bodyPr/>
          <a:lstStyle/>
          <a:p>
            <a:r>
              <a:rPr lang="en-US" dirty="0" smtClean="0"/>
              <a:t>Blue Team – Upgrade Complete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3" y="3076374"/>
            <a:ext cx="5963476" cy="3562170"/>
          </a:xfrm>
        </p:spPr>
        <p:txBody>
          <a:bodyPr>
            <a:normAutofit/>
          </a:bodyPr>
          <a:lstStyle/>
          <a:p>
            <a:r>
              <a:rPr lang="en-US" dirty="0" smtClean="0"/>
              <a:t>Endpoint Detection and Response (EDR)s are beasts</a:t>
            </a:r>
          </a:p>
          <a:p>
            <a:r>
              <a:rPr lang="en-US" dirty="0" smtClean="0"/>
              <a:t>Anti Virus (AV) software are catching on as well</a:t>
            </a:r>
          </a:p>
          <a:p>
            <a:r>
              <a:rPr lang="en-US" dirty="0" smtClean="0"/>
              <a:t>Intrusion Detection Systems (IDS) – Alarming</a:t>
            </a:r>
          </a:p>
          <a:p>
            <a:r>
              <a:rPr lang="en-US" dirty="0" smtClean="0"/>
              <a:t>Intrusion Prevention Systems (IPS) – Blocking</a:t>
            </a:r>
          </a:p>
          <a:p>
            <a:r>
              <a:rPr lang="en-US" dirty="0" smtClean="0"/>
              <a:t>SIEM – Easily detecting malicious activity</a:t>
            </a:r>
          </a:p>
          <a:p>
            <a:r>
              <a:rPr lang="en-US" dirty="0" smtClean="0"/>
              <a:t>Countless more examples</a:t>
            </a:r>
          </a:p>
          <a:p>
            <a:endParaRPr lang="en-US" dirty="0"/>
          </a:p>
          <a:p>
            <a:r>
              <a:rPr lang="en-US" dirty="0" smtClean="0"/>
              <a:t>Default payloads will NEVER work!</a:t>
            </a:r>
          </a:p>
          <a:p>
            <a:endParaRPr lang="en-US" dirty="0"/>
          </a:p>
        </p:txBody>
      </p:sp>
      <p:pic>
        <p:nvPicPr>
          <p:cNvPr id="7170" name="Picture 2" descr="Starcraft 2 Terran Adjutant: Upgrade Complete - YouTub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169" y="2514600"/>
            <a:ext cx="4231894" cy="317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81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0</TotalTime>
  <Words>802</Words>
  <Application>Microsoft Office PowerPoint</Application>
  <PresentationFormat>Widescreen</PresentationFormat>
  <Paragraphs>193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Century Gothic</vt:lpstr>
      <vt:lpstr>Mesh</vt:lpstr>
      <vt:lpstr>Malware Development 101</vt:lpstr>
      <vt:lpstr>Who are we?</vt:lpstr>
      <vt:lpstr>Agenda </vt:lpstr>
      <vt:lpstr>01 – What is Malware Development (Maldev)</vt:lpstr>
      <vt:lpstr>What is Malware Development (MalDev)?</vt:lpstr>
      <vt:lpstr>Exploring the dark side of programming</vt:lpstr>
      <vt:lpstr>Maldev is Overwhelming, Let’s Keep it simple today</vt:lpstr>
      <vt:lpstr>02 – Why we need Malware Development?</vt:lpstr>
      <vt:lpstr>You cannot be a decent pentester without maldev (I do not even mention redteam)</vt:lpstr>
      <vt:lpstr>We must ALSO upgrade and catch on!</vt:lpstr>
      <vt:lpstr>03 – Windows Basics</vt:lpstr>
      <vt:lpstr>Key windows components</vt:lpstr>
      <vt:lpstr>Let’s not forget about the shellcodes</vt:lpstr>
      <vt:lpstr>Generating Shellcode</vt:lpstr>
      <vt:lpstr>Generating Shellcode with MSFVenom</vt:lpstr>
      <vt:lpstr>Okay I have the shellcode, now what?</vt:lpstr>
      <vt:lpstr>Key memory components</vt:lpstr>
      <vt:lpstr>Processes</vt:lpstr>
      <vt:lpstr>Process Memory (Virtual Memory)</vt:lpstr>
      <vt:lpstr>Threads</vt:lpstr>
      <vt:lpstr>Basic workflow</vt:lpstr>
      <vt:lpstr>How to interact with this workflow?</vt:lpstr>
      <vt:lpstr>Win32 APIs?</vt:lpstr>
      <vt:lpstr>How WINAPIs Look Like?</vt:lpstr>
      <vt:lpstr>VirtualAlloc</vt:lpstr>
      <vt:lpstr>VirtualAllocEx</vt:lpstr>
      <vt:lpstr>OpenProcess</vt:lpstr>
      <vt:lpstr>WriteProcessMemory</vt:lpstr>
      <vt:lpstr>CreateThread</vt:lpstr>
      <vt:lpstr>CreateRemoteThread</vt:lpstr>
      <vt:lpstr>Win32 Apis workflow</vt:lpstr>
      <vt:lpstr>04 – Writing Our First Malware</vt:lpstr>
      <vt:lpstr>Recommended system requirements</vt:lpstr>
      <vt:lpstr>Shellcode Execution Workflow</vt:lpstr>
      <vt:lpstr>Task 1</vt:lpstr>
      <vt:lpstr>Task 2</vt:lpstr>
      <vt:lpstr>Task 3</vt:lpstr>
      <vt:lpstr>Thank you</vt:lpstr>
    </vt:vector>
  </TitlesOfParts>
  <Company>r-tec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Development 101</dc:title>
  <dc:creator>Uzunov, Lachezar</dc:creator>
  <cp:lastModifiedBy>Uzunov, Lachezar</cp:lastModifiedBy>
  <cp:revision>39</cp:revision>
  <dcterms:created xsi:type="dcterms:W3CDTF">2024-03-10T10:53:44Z</dcterms:created>
  <dcterms:modified xsi:type="dcterms:W3CDTF">2024-03-18T20:09:31Z</dcterms:modified>
</cp:coreProperties>
</file>